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4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14"/>
  </p:notesMasterIdLst>
  <p:sldIdLst>
    <p:sldId id="267" r:id="rId8"/>
    <p:sldId id="269" r:id="rId9"/>
    <p:sldId id="271" r:id="rId10"/>
    <p:sldId id="273" r:id="rId11"/>
    <p:sldId id="274" r:id="rId12"/>
    <p:sldId id="275" r:id="rId13"/>
    <p:sldId id="276" r:id="rId15"/>
    <p:sldId id="2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image" Target="../media/image2.png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1.pn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2.png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0" Type="http://schemas.openxmlformats.org/officeDocument/2006/relationships/tags" Target="../tags/tag96.xml"/><Relationship Id="rId2" Type="http://schemas.openxmlformats.org/officeDocument/2006/relationships/tags" Target="../tags/tag80.xml"/><Relationship Id="rId19" Type="http://schemas.openxmlformats.org/officeDocument/2006/relationships/image" Target="../media/image6.png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7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8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image" Target="../media/image9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image" Target="../media/image10.png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3" Type="http://schemas.openxmlformats.org/officeDocument/2006/relationships/tags" Target="../tags/tag266.xml"/><Relationship Id="rId92" Type="http://schemas.openxmlformats.org/officeDocument/2006/relationships/tags" Target="../tags/tag265.xml"/><Relationship Id="rId91" Type="http://schemas.openxmlformats.org/officeDocument/2006/relationships/tags" Target="../tags/tag264.xml"/><Relationship Id="rId90" Type="http://schemas.openxmlformats.org/officeDocument/2006/relationships/tags" Target="../tags/tag263.xml"/><Relationship Id="rId9" Type="http://schemas.openxmlformats.org/officeDocument/2006/relationships/tags" Target="../tags/tag182.xml"/><Relationship Id="rId89" Type="http://schemas.openxmlformats.org/officeDocument/2006/relationships/tags" Target="../tags/tag262.xml"/><Relationship Id="rId88" Type="http://schemas.openxmlformats.org/officeDocument/2006/relationships/tags" Target="../tags/tag261.xml"/><Relationship Id="rId87" Type="http://schemas.openxmlformats.org/officeDocument/2006/relationships/tags" Target="../tags/tag260.xml"/><Relationship Id="rId86" Type="http://schemas.openxmlformats.org/officeDocument/2006/relationships/tags" Target="../tags/tag259.xml"/><Relationship Id="rId85" Type="http://schemas.openxmlformats.org/officeDocument/2006/relationships/tags" Target="../tags/tag258.xml"/><Relationship Id="rId84" Type="http://schemas.openxmlformats.org/officeDocument/2006/relationships/tags" Target="../tags/tag257.xml"/><Relationship Id="rId83" Type="http://schemas.openxmlformats.org/officeDocument/2006/relationships/tags" Target="../tags/tag256.xml"/><Relationship Id="rId82" Type="http://schemas.openxmlformats.org/officeDocument/2006/relationships/tags" Target="../tags/tag255.xml"/><Relationship Id="rId81" Type="http://schemas.openxmlformats.org/officeDocument/2006/relationships/tags" Target="../tags/tag254.xml"/><Relationship Id="rId80" Type="http://schemas.openxmlformats.org/officeDocument/2006/relationships/tags" Target="../tags/tag253.xml"/><Relationship Id="rId8" Type="http://schemas.openxmlformats.org/officeDocument/2006/relationships/tags" Target="../tags/tag181.xml"/><Relationship Id="rId79" Type="http://schemas.openxmlformats.org/officeDocument/2006/relationships/tags" Target="../tags/tag252.xml"/><Relationship Id="rId78" Type="http://schemas.openxmlformats.org/officeDocument/2006/relationships/tags" Target="../tags/tag251.xml"/><Relationship Id="rId77" Type="http://schemas.openxmlformats.org/officeDocument/2006/relationships/tags" Target="../tags/tag250.xml"/><Relationship Id="rId76" Type="http://schemas.openxmlformats.org/officeDocument/2006/relationships/tags" Target="../tags/tag249.xml"/><Relationship Id="rId75" Type="http://schemas.openxmlformats.org/officeDocument/2006/relationships/tags" Target="../tags/tag248.xml"/><Relationship Id="rId74" Type="http://schemas.openxmlformats.org/officeDocument/2006/relationships/tags" Target="../tags/tag247.xml"/><Relationship Id="rId73" Type="http://schemas.openxmlformats.org/officeDocument/2006/relationships/tags" Target="../tags/tag246.xml"/><Relationship Id="rId72" Type="http://schemas.openxmlformats.org/officeDocument/2006/relationships/tags" Target="../tags/tag245.xml"/><Relationship Id="rId71" Type="http://schemas.openxmlformats.org/officeDocument/2006/relationships/tags" Target="../tags/tag244.xml"/><Relationship Id="rId70" Type="http://schemas.openxmlformats.org/officeDocument/2006/relationships/tags" Target="../tags/tag243.xml"/><Relationship Id="rId7" Type="http://schemas.openxmlformats.org/officeDocument/2006/relationships/tags" Target="../tags/tag180.xml"/><Relationship Id="rId69" Type="http://schemas.openxmlformats.org/officeDocument/2006/relationships/tags" Target="../tags/tag242.xml"/><Relationship Id="rId68" Type="http://schemas.openxmlformats.org/officeDocument/2006/relationships/tags" Target="../tags/tag241.xml"/><Relationship Id="rId67" Type="http://schemas.openxmlformats.org/officeDocument/2006/relationships/tags" Target="../tags/tag240.xml"/><Relationship Id="rId66" Type="http://schemas.openxmlformats.org/officeDocument/2006/relationships/tags" Target="../tags/tag239.xml"/><Relationship Id="rId65" Type="http://schemas.openxmlformats.org/officeDocument/2006/relationships/tags" Target="../tags/tag238.xml"/><Relationship Id="rId64" Type="http://schemas.openxmlformats.org/officeDocument/2006/relationships/tags" Target="../tags/tag237.xml"/><Relationship Id="rId63" Type="http://schemas.openxmlformats.org/officeDocument/2006/relationships/tags" Target="../tags/tag236.xml"/><Relationship Id="rId62" Type="http://schemas.openxmlformats.org/officeDocument/2006/relationships/tags" Target="../tags/tag235.xml"/><Relationship Id="rId61" Type="http://schemas.openxmlformats.org/officeDocument/2006/relationships/tags" Target="../tags/tag234.xml"/><Relationship Id="rId60" Type="http://schemas.openxmlformats.org/officeDocument/2006/relationships/tags" Target="../tags/tag233.xml"/><Relationship Id="rId6" Type="http://schemas.openxmlformats.org/officeDocument/2006/relationships/tags" Target="../tags/tag179.xml"/><Relationship Id="rId59" Type="http://schemas.openxmlformats.org/officeDocument/2006/relationships/tags" Target="../tags/tag232.xml"/><Relationship Id="rId58" Type="http://schemas.openxmlformats.org/officeDocument/2006/relationships/tags" Target="../tags/tag231.xml"/><Relationship Id="rId57" Type="http://schemas.openxmlformats.org/officeDocument/2006/relationships/tags" Target="../tags/tag230.xml"/><Relationship Id="rId56" Type="http://schemas.openxmlformats.org/officeDocument/2006/relationships/tags" Target="../tags/tag229.xml"/><Relationship Id="rId55" Type="http://schemas.openxmlformats.org/officeDocument/2006/relationships/tags" Target="../tags/tag228.xml"/><Relationship Id="rId54" Type="http://schemas.openxmlformats.org/officeDocument/2006/relationships/tags" Target="../tags/tag227.xml"/><Relationship Id="rId53" Type="http://schemas.openxmlformats.org/officeDocument/2006/relationships/tags" Target="../tags/tag226.xml"/><Relationship Id="rId52" Type="http://schemas.openxmlformats.org/officeDocument/2006/relationships/tags" Target="../tags/tag225.xml"/><Relationship Id="rId51" Type="http://schemas.openxmlformats.org/officeDocument/2006/relationships/tags" Target="../tags/tag224.xml"/><Relationship Id="rId50" Type="http://schemas.openxmlformats.org/officeDocument/2006/relationships/tags" Target="../tags/tag223.xml"/><Relationship Id="rId5" Type="http://schemas.openxmlformats.org/officeDocument/2006/relationships/tags" Target="../tags/tag178.xml"/><Relationship Id="rId49" Type="http://schemas.openxmlformats.org/officeDocument/2006/relationships/tags" Target="../tags/tag222.xml"/><Relationship Id="rId48" Type="http://schemas.openxmlformats.org/officeDocument/2006/relationships/tags" Target="../tags/tag221.xml"/><Relationship Id="rId47" Type="http://schemas.openxmlformats.org/officeDocument/2006/relationships/tags" Target="../tags/tag220.xml"/><Relationship Id="rId46" Type="http://schemas.openxmlformats.org/officeDocument/2006/relationships/tags" Target="../tags/tag219.xml"/><Relationship Id="rId45" Type="http://schemas.openxmlformats.org/officeDocument/2006/relationships/tags" Target="../tags/tag218.xml"/><Relationship Id="rId44" Type="http://schemas.openxmlformats.org/officeDocument/2006/relationships/tags" Target="../tags/tag217.xml"/><Relationship Id="rId43" Type="http://schemas.openxmlformats.org/officeDocument/2006/relationships/tags" Target="../tags/tag216.xml"/><Relationship Id="rId42" Type="http://schemas.openxmlformats.org/officeDocument/2006/relationships/tags" Target="../tags/tag215.xml"/><Relationship Id="rId41" Type="http://schemas.openxmlformats.org/officeDocument/2006/relationships/tags" Target="../tags/tag214.xml"/><Relationship Id="rId40" Type="http://schemas.openxmlformats.org/officeDocument/2006/relationships/tags" Target="../tags/tag213.xml"/><Relationship Id="rId4" Type="http://schemas.openxmlformats.org/officeDocument/2006/relationships/tags" Target="../tags/tag177.xml"/><Relationship Id="rId39" Type="http://schemas.openxmlformats.org/officeDocument/2006/relationships/tags" Target="../tags/tag212.xml"/><Relationship Id="rId38" Type="http://schemas.openxmlformats.org/officeDocument/2006/relationships/tags" Target="../tags/tag211.xml"/><Relationship Id="rId37" Type="http://schemas.openxmlformats.org/officeDocument/2006/relationships/tags" Target="../tags/tag210.xml"/><Relationship Id="rId36" Type="http://schemas.openxmlformats.org/officeDocument/2006/relationships/tags" Target="../tags/tag209.xml"/><Relationship Id="rId35" Type="http://schemas.openxmlformats.org/officeDocument/2006/relationships/tags" Target="../tags/tag208.xml"/><Relationship Id="rId34" Type="http://schemas.openxmlformats.org/officeDocument/2006/relationships/tags" Target="../tags/tag207.xml"/><Relationship Id="rId33" Type="http://schemas.openxmlformats.org/officeDocument/2006/relationships/tags" Target="../tags/tag206.xml"/><Relationship Id="rId32" Type="http://schemas.openxmlformats.org/officeDocument/2006/relationships/tags" Target="../tags/tag205.xml"/><Relationship Id="rId31" Type="http://schemas.openxmlformats.org/officeDocument/2006/relationships/tags" Target="../tags/tag204.xml"/><Relationship Id="rId30" Type="http://schemas.openxmlformats.org/officeDocument/2006/relationships/tags" Target="../tags/tag203.xml"/><Relationship Id="rId3" Type="http://schemas.openxmlformats.org/officeDocument/2006/relationships/tags" Target="../tags/tag176.xml"/><Relationship Id="rId29" Type="http://schemas.openxmlformats.org/officeDocument/2006/relationships/tags" Target="../tags/tag202.xml"/><Relationship Id="rId28" Type="http://schemas.openxmlformats.org/officeDocument/2006/relationships/tags" Target="../tags/tag201.xml"/><Relationship Id="rId27" Type="http://schemas.openxmlformats.org/officeDocument/2006/relationships/tags" Target="../tags/tag200.xml"/><Relationship Id="rId26" Type="http://schemas.openxmlformats.org/officeDocument/2006/relationships/tags" Target="../tags/tag199.xml"/><Relationship Id="rId25" Type="http://schemas.openxmlformats.org/officeDocument/2006/relationships/tags" Target="../tags/tag198.xml"/><Relationship Id="rId24" Type="http://schemas.openxmlformats.org/officeDocument/2006/relationships/tags" Target="../tags/tag197.xml"/><Relationship Id="rId23" Type="http://schemas.openxmlformats.org/officeDocument/2006/relationships/tags" Target="../tags/tag196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1" Type="http://schemas.openxmlformats.org/officeDocument/2006/relationships/tags" Target="../tags/tag341.xml"/><Relationship Id="rId70" Type="http://schemas.openxmlformats.org/officeDocument/2006/relationships/tags" Target="../tags/tag340.xml"/><Relationship Id="rId7" Type="http://schemas.openxmlformats.org/officeDocument/2006/relationships/tags" Target="../tags/tag277.xml"/><Relationship Id="rId69" Type="http://schemas.openxmlformats.org/officeDocument/2006/relationships/tags" Target="../tags/tag339.xml"/><Relationship Id="rId68" Type="http://schemas.openxmlformats.org/officeDocument/2006/relationships/tags" Target="../tags/tag338.xml"/><Relationship Id="rId67" Type="http://schemas.openxmlformats.org/officeDocument/2006/relationships/tags" Target="../tags/tag337.xml"/><Relationship Id="rId66" Type="http://schemas.openxmlformats.org/officeDocument/2006/relationships/tags" Target="../tags/tag336.xml"/><Relationship Id="rId65" Type="http://schemas.openxmlformats.org/officeDocument/2006/relationships/tags" Target="../tags/tag335.xml"/><Relationship Id="rId64" Type="http://schemas.openxmlformats.org/officeDocument/2006/relationships/tags" Target="../tags/tag334.xml"/><Relationship Id="rId63" Type="http://schemas.openxmlformats.org/officeDocument/2006/relationships/tags" Target="../tags/tag333.xml"/><Relationship Id="rId62" Type="http://schemas.openxmlformats.org/officeDocument/2006/relationships/tags" Target="../tags/tag332.xml"/><Relationship Id="rId61" Type="http://schemas.openxmlformats.org/officeDocument/2006/relationships/tags" Target="../tags/tag331.xml"/><Relationship Id="rId60" Type="http://schemas.openxmlformats.org/officeDocument/2006/relationships/tags" Target="../tags/tag330.xml"/><Relationship Id="rId6" Type="http://schemas.openxmlformats.org/officeDocument/2006/relationships/tags" Target="../tags/tag276.xml"/><Relationship Id="rId59" Type="http://schemas.openxmlformats.org/officeDocument/2006/relationships/tags" Target="../tags/tag329.xml"/><Relationship Id="rId58" Type="http://schemas.openxmlformats.org/officeDocument/2006/relationships/tags" Target="../tags/tag328.xml"/><Relationship Id="rId57" Type="http://schemas.openxmlformats.org/officeDocument/2006/relationships/tags" Target="../tags/tag327.xml"/><Relationship Id="rId56" Type="http://schemas.openxmlformats.org/officeDocument/2006/relationships/tags" Target="../tags/tag326.xml"/><Relationship Id="rId55" Type="http://schemas.openxmlformats.org/officeDocument/2006/relationships/tags" Target="../tags/tag325.xml"/><Relationship Id="rId54" Type="http://schemas.openxmlformats.org/officeDocument/2006/relationships/tags" Target="../tags/tag324.xml"/><Relationship Id="rId53" Type="http://schemas.openxmlformats.org/officeDocument/2006/relationships/tags" Target="../tags/tag323.xml"/><Relationship Id="rId52" Type="http://schemas.openxmlformats.org/officeDocument/2006/relationships/tags" Target="../tags/tag322.xml"/><Relationship Id="rId51" Type="http://schemas.openxmlformats.org/officeDocument/2006/relationships/tags" Target="../tags/tag321.xml"/><Relationship Id="rId50" Type="http://schemas.openxmlformats.org/officeDocument/2006/relationships/tags" Target="../tags/tag320.xml"/><Relationship Id="rId5" Type="http://schemas.openxmlformats.org/officeDocument/2006/relationships/tags" Target="../tags/tag275.xml"/><Relationship Id="rId49" Type="http://schemas.openxmlformats.org/officeDocument/2006/relationships/tags" Target="../tags/tag319.xml"/><Relationship Id="rId48" Type="http://schemas.openxmlformats.org/officeDocument/2006/relationships/tags" Target="../tags/tag318.xml"/><Relationship Id="rId47" Type="http://schemas.openxmlformats.org/officeDocument/2006/relationships/tags" Target="../tags/tag317.xml"/><Relationship Id="rId46" Type="http://schemas.openxmlformats.org/officeDocument/2006/relationships/tags" Target="../tags/tag316.xml"/><Relationship Id="rId45" Type="http://schemas.openxmlformats.org/officeDocument/2006/relationships/tags" Target="../tags/tag315.xml"/><Relationship Id="rId44" Type="http://schemas.openxmlformats.org/officeDocument/2006/relationships/tags" Target="../tags/tag314.xml"/><Relationship Id="rId43" Type="http://schemas.openxmlformats.org/officeDocument/2006/relationships/tags" Target="../tags/tag313.xml"/><Relationship Id="rId42" Type="http://schemas.openxmlformats.org/officeDocument/2006/relationships/tags" Target="../tags/tag312.xml"/><Relationship Id="rId41" Type="http://schemas.openxmlformats.org/officeDocument/2006/relationships/tags" Target="../tags/tag311.xml"/><Relationship Id="rId40" Type="http://schemas.openxmlformats.org/officeDocument/2006/relationships/tags" Target="../tags/tag310.xml"/><Relationship Id="rId4" Type="http://schemas.openxmlformats.org/officeDocument/2006/relationships/tags" Target="../tags/tag274.xml"/><Relationship Id="rId39" Type="http://schemas.openxmlformats.org/officeDocument/2006/relationships/tags" Target="../tags/tag309.xml"/><Relationship Id="rId38" Type="http://schemas.openxmlformats.org/officeDocument/2006/relationships/tags" Target="../tags/tag308.xml"/><Relationship Id="rId37" Type="http://schemas.openxmlformats.org/officeDocument/2006/relationships/tags" Target="../tags/tag307.xml"/><Relationship Id="rId36" Type="http://schemas.openxmlformats.org/officeDocument/2006/relationships/tags" Target="../tags/tag306.xml"/><Relationship Id="rId35" Type="http://schemas.openxmlformats.org/officeDocument/2006/relationships/tags" Target="../tags/tag305.xml"/><Relationship Id="rId34" Type="http://schemas.openxmlformats.org/officeDocument/2006/relationships/tags" Target="../tags/tag304.xml"/><Relationship Id="rId33" Type="http://schemas.openxmlformats.org/officeDocument/2006/relationships/tags" Target="../tags/tag303.xml"/><Relationship Id="rId32" Type="http://schemas.openxmlformats.org/officeDocument/2006/relationships/tags" Target="../tags/tag302.xml"/><Relationship Id="rId31" Type="http://schemas.openxmlformats.org/officeDocument/2006/relationships/tags" Target="../tags/tag301.xml"/><Relationship Id="rId30" Type="http://schemas.openxmlformats.org/officeDocument/2006/relationships/tags" Target="../tags/tag300.xml"/><Relationship Id="rId3" Type="http://schemas.openxmlformats.org/officeDocument/2006/relationships/tags" Target="../tags/tag273.xml"/><Relationship Id="rId29" Type="http://schemas.openxmlformats.org/officeDocument/2006/relationships/tags" Target="../tags/tag299.xml"/><Relationship Id="rId28" Type="http://schemas.openxmlformats.org/officeDocument/2006/relationships/tags" Target="../tags/tag298.xml"/><Relationship Id="rId27" Type="http://schemas.openxmlformats.org/officeDocument/2006/relationships/tags" Target="../tags/tag297.xml"/><Relationship Id="rId26" Type="http://schemas.openxmlformats.org/officeDocument/2006/relationships/tags" Target="../tags/tag296.xml"/><Relationship Id="rId25" Type="http://schemas.openxmlformats.org/officeDocument/2006/relationships/tags" Target="../tags/tag295.xml"/><Relationship Id="rId24" Type="http://schemas.openxmlformats.org/officeDocument/2006/relationships/tags" Target="../tags/tag294.xml"/><Relationship Id="rId23" Type="http://schemas.openxmlformats.org/officeDocument/2006/relationships/tags" Target="../tags/tag293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2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9" Type="http://schemas.openxmlformats.org/officeDocument/2006/relationships/tags" Target="../tags/tag439.xml"/><Relationship Id="rId98" Type="http://schemas.openxmlformats.org/officeDocument/2006/relationships/tags" Target="../tags/tag438.xml"/><Relationship Id="rId97" Type="http://schemas.openxmlformats.org/officeDocument/2006/relationships/tags" Target="../tags/tag437.xml"/><Relationship Id="rId96" Type="http://schemas.openxmlformats.org/officeDocument/2006/relationships/tags" Target="../tags/tag436.xml"/><Relationship Id="rId95" Type="http://schemas.openxmlformats.org/officeDocument/2006/relationships/tags" Target="../tags/tag435.xml"/><Relationship Id="rId94" Type="http://schemas.openxmlformats.org/officeDocument/2006/relationships/tags" Target="../tags/tag434.xml"/><Relationship Id="rId93" Type="http://schemas.openxmlformats.org/officeDocument/2006/relationships/tags" Target="../tags/tag433.xml"/><Relationship Id="rId92" Type="http://schemas.openxmlformats.org/officeDocument/2006/relationships/tags" Target="../tags/tag432.xml"/><Relationship Id="rId91" Type="http://schemas.openxmlformats.org/officeDocument/2006/relationships/tags" Target="../tags/tag431.xml"/><Relationship Id="rId90" Type="http://schemas.openxmlformats.org/officeDocument/2006/relationships/tags" Target="../tags/tag430.xml"/><Relationship Id="rId9" Type="http://schemas.openxmlformats.org/officeDocument/2006/relationships/tags" Target="../tags/tag349.xml"/><Relationship Id="rId89" Type="http://schemas.openxmlformats.org/officeDocument/2006/relationships/tags" Target="../tags/tag429.xml"/><Relationship Id="rId88" Type="http://schemas.openxmlformats.org/officeDocument/2006/relationships/tags" Target="../tags/tag428.xml"/><Relationship Id="rId87" Type="http://schemas.openxmlformats.org/officeDocument/2006/relationships/tags" Target="../tags/tag427.xml"/><Relationship Id="rId86" Type="http://schemas.openxmlformats.org/officeDocument/2006/relationships/tags" Target="../tags/tag426.xml"/><Relationship Id="rId85" Type="http://schemas.openxmlformats.org/officeDocument/2006/relationships/tags" Target="../tags/tag425.xml"/><Relationship Id="rId84" Type="http://schemas.openxmlformats.org/officeDocument/2006/relationships/tags" Target="../tags/tag424.xml"/><Relationship Id="rId83" Type="http://schemas.openxmlformats.org/officeDocument/2006/relationships/tags" Target="../tags/tag423.xml"/><Relationship Id="rId82" Type="http://schemas.openxmlformats.org/officeDocument/2006/relationships/tags" Target="../tags/tag422.xml"/><Relationship Id="rId81" Type="http://schemas.openxmlformats.org/officeDocument/2006/relationships/tags" Target="../tags/tag421.xml"/><Relationship Id="rId80" Type="http://schemas.openxmlformats.org/officeDocument/2006/relationships/tags" Target="../tags/tag420.xml"/><Relationship Id="rId8" Type="http://schemas.openxmlformats.org/officeDocument/2006/relationships/tags" Target="../tags/tag348.xml"/><Relationship Id="rId79" Type="http://schemas.openxmlformats.org/officeDocument/2006/relationships/tags" Target="../tags/tag419.xml"/><Relationship Id="rId78" Type="http://schemas.openxmlformats.org/officeDocument/2006/relationships/tags" Target="../tags/tag418.xml"/><Relationship Id="rId77" Type="http://schemas.openxmlformats.org/officeDocument/2006/relationships/tags" Target="../tags/tag417.xml"/><Relationship Id="rId76" Type="http://schemas.openxmlformats.org/officeDocument/2006/relationships/tags" Target="../tags/tag416.xml"/><Relationship Id="rId75" Type="http://schemas.openxmlformats.org/officeDocument/2006/relationships/tags" Target="../tags/tag415.xml"/><Relationship Id="rId74" Type="http://schemas.openxmlformats.org/officeDocument/2006/relationships/tags" Target="../tags/tag414.xml"/><Relationship Id="rId73" Type="http://schemas.openxmlformats.org/officeDocument/2006/relationships/tags" Target="../tags/tag413.xml"/><Relationship Id="rId72" Type="http://schemas.openxmlformats.org/officeDocument/2006/relationships/tags" Target="../tags/tag412.xml"/><Relationship Id="rId71" Type="http://schemas.openxmlformats.org/officeDocument/2006/relationships/tags" Target="../tags/tag411.xml"/><Relationship Id="rId70" Type="http://schemas.openxmlformats.org/officeDocument/2006/relationships/tags" Target="../tags/tag410.xml"/><Relationship Id="rId7" Type="http://schemas.openxmlformats.org/officeDocument/2006/relationships/tags" Target="../tags/tag347.xml"/><Relationship Id="rId69" Type="http://schemas.openxmlformats.org/officeDocument/2006/relationships/tags" Target="../tags/tag409.xml"/><Relationship Id="rId68" Type="http://schemas.openxmlformats.org/officeDocument/2006/relationships/tags" Target="../tags/tag408.xml"/><Relationship Id="rId67" Type="http://schemas.openxmlformats.org/officeDocument/2006/relationships/tags" Target="../tags/tag407.xml"/><Relationship Id="rId66" Type="http://schemas.openxmlformats.org/officeDocument/2006/relationships/tags" Target="../tags/tag406.xml"/><Relationship Id="rId65" Type="http://schemas.openxmlformats.org/officeDocument/2006/relationships/tags" Target="../tags/tag405.xml"/><Relationship Id="rId64" Type="http://schemas.openxmlformats.org/officeDocument/2006/relationships/tags" Target="../tags/tag404.xml"/><Relationship Id="rId63" Type="http://schemas.openxmlformats.org/officeDocument/2006/relationships/tags" Target="../tags/tag403.xml"/><Relationship Id="rId62" Type="http://schemas.openxmlformats.org/officeDocument/2006/relationships/tags" Target="../tags/tag402.xml"/><Relationship Id="rId61" Type="http://schemas.openxmlformats.org/officeDocument/2006/relationships/tags" Target="../tags/tag401.xml"/><Relationship Id="rId60" Type="http://schemas.openxmlformats.org/officeDocument/2006/relationships/tags" Target="../tags/tag400.xml"/><Relationship Id="rId6" Type="http://schemas.openxmlformats.org/officeDocument/2006/relationships/tags" Target="../tags/tag346.xml"/><Relationship Id="rId59" Type="http://schemas.openxmlformats.org/officeDocument/2006/relationships/tags" Target="../tags/tag399.xml"/><Relationship Id="rId58" Type="http://schemas.openxmlformats.org/officeDocument/2006/relationships/tags" Target="../tags/tag398.xml"/><Relationship Id="rId57" Type="http://schemas.openxmlformats.org/officeDocument/2006/relationships/tags" Target="../tags/tag397.xml"/><Relationship Id="rId56" Type="http://schemas.openxmlformats.org/officeDocument/2006/relationships/tags" Target="../tags/tag396.xml"/><Relationship Id="rId55" Type="http://schemas.openxmlformats.org/officeDocument/2006/relationships/tags" Target="../tags/tag395.xml"/><Relationship Id="rId54" Type="http://schemas.openxmlformats.org/officeDocument/2006/relationships/tags" Target="../tags/tag394.xml"/><Relationship Id="rId53" Type="http://schemas.openxmlformats.org/officeDocument/2006/relationships/tags" Target="../tags/tag393.xml"/><Relationship Id="rId52" Type="http://schemas.openxmlformats.org/officeDocument/2006/relationships/tags" Target="../tags/tag392.xml"/><Relationship Id="rId51" Type="http://schemas.openxmlformats.org/officeDocument/2006/relationships/tags" Target="../tags/tag391.xml"/><Relationship Id="rId50" Type="http://schemas.openxmlformats.org/officeDocument/2006/relationships/tags" Target="../tags/tag390.xml"/><Relationship Id="rId5" Type="http://schemas.openxmlformats.org/officeDocument/2006/relationships/tags" Target="../tags/tag345.xml"/><Relationship Id="rId49" Type="http://schemas.openxmlformats.org/officeDocument/2006/relationships/tags" Target="../tags/tag389.xml"/><Relationship Id="rId48" Type="http://schemas.openxmlformats.org/officeDocument/2006/relationships/tags" Target="../tags/tag388.xml"/><Relationship Id="rId47" Type="http://schemas.openxmlformats.org/officeDocument/2006/relationships/tags" Target="../tags/tag387.xml"/><Relationship Id="rId46" Type="http://schemas.openxmlformats.org/officeDocument/2006/relationships/tags" Target="../tags/tag386.xml"/><Relationship Id="rId45" Type="http://schemas.openxmlformats.org/officeDocument/2006/relationships/tags" Target="../tags/tag385.xml"/><Relationship Id="rId44" Type="http://schemas.openxmlformats.org/officeDocument/2006/relationships/tags" Target="../tags/tag384.xml"/><Relationship Id="rId43" Type="http://schemas.openxmlformats.org/officeDocument/2006/relationships/tags" Target="../tags/tag383.xml"/><Relationship Id="rId42" Type="http://schemas.openxmlformats.org/officeDocument/2006/relationships/tags" Target="../tags/tag382.xml"/><Relationship Id="rId41" Type="http://schemas.openxmlformats.org/officeDocument/2006/relationships/tags" Target="../tags/tag381.xml"/><Relationship Id="rId40" Type="http://schemas.openxmlformats.org/officeDocument/2006/relationships/tags" Target="../tags/tag380.xml"/><Relationship Id="rId4" Type="http://schemas.openxmlformats.org/officeDocument/2006/relationships/tags" Target="../tags/tag344.xml"/><Relationship Id="rId39" Type="http://schemas.openxmlformats.org/officeDocument/2006/relationships/tags" Target="../tags/tag379.xml"/><Relationship Id="rId38" Type="http://schemas.openxmlformats.org/officeDocument/2006/relationships/tags" Target="../tags/tag378.xml"/><Relationship Id="rId37" Type="http://schemas.openxmlformats.org/officeDocument/2006/relationships/tags" Target="../tags/tag377.xml"/><Relationship Id="rId36" Type="http://schemas.openxmlformats.org/officeDocument/2006/relationships/tags" Target="../tags/tag376.xml"/><Relationship Id="rId35" Type="http://schemas.openxmlformats.org/officeDocument/2006/relationships/tags" Target="../tags/tag375.xml"/><Relationship Id="rId34" Type="http://schemas.openxmlformats.org/officeDocument/2006/relationships/tags" Target="../tags/tag374.xml"/><Relationship Id="rId33" Type="http://schemas.openxmlformats.org/officeDocument/2006/relationships/tags" Target="../tags/tag373.xml"/><Relationship Id="rId32" Type="http://schemas.openxmlformats.org/officeDocument/2006/relationships/tags" Target="../tags/tag372.xml"/><Relationship Id="rId31" Type="http://schemas.openxmlformats.org/officeDocument/2006/relationships/tags" Target="../tags/tag371.xml"/><Relationship Id="rId30" Type="http://schemas.openxmlformats.org/officeDocument/2006/relationships/tags" Target="../tags/tag370.xml"/><Relationship Id="rId3" Type="http://schemas.openxmlformats.org/officeDocument/2006/relationships/tags" Target="../tags/tag343.xml"/><Relationship Id="rId29" Type="http://schemas.openxmlformats.org/officeDocument/2006/relationships/tags" Target="../tags/tag369.xml"/><Relationship Id="rId28" Type="http://schemas.openxmlformats.org/officeDocument/2006/relationships/tags" Target="../tags/tag368.xml"/><Relationship Id="rId27" Type="http://schemas.openxmlformats.org/officeDocument/2006/relationships/tags" Target="../tags/tag367.xml"/><Relationship Id="rId26" Type="http://schemas.openxmlformats.org/officeDocument/2006/relationships/tags" Target="../tags/tag366.xml"/><Relationship Id="rId25" Type="http://schemas.openxmlformats.org/officeDocument/2006/relationships/tags" Target="../tags/tag365.xml"/><Relationship Id="rId24" Type="http://schemas.openxmlformats.org/officeDocument/2006/relationships/tags" Target="../tags/tag364.xml"/><Relationship Id="rId23" Type="http://schemas.openxmlformats.org/officeDocument/2006/relationships/tags" Target="../tags/tag363.xml"/><Relationship Id="rId22" Type="http://schemas.openxmlformats.org/officeDocument/2006/relationships/tags" Target="../tags/tag362.xml"/><Relationship Id="rId21" Type="http://schemas.openxmlformats.org/officeDocument/2006/relationships/tags" Target="../tags/tag361.xml"/><Relationship Id="rId20" Type="http://schemas.openxmlformats.org/officeDocument/2006/relationships/tags" Target="../tags/tag360.xml"/><Relationship Id="rId2" Type="http://schemas.openxmlformats.org/officeDocument/2006/relationships/tags" Target="../tags/tag342.xml"/><Relationship Id="rId19" Type="http://schemas.openxmlformats.org/officeDocument/2006/relationships/tags" Target="../tags/tag359.xml"/><Relationship Id="rId18" Type="http://schemas.openxmlformats.org/officeDocument/2006/relationships/tags" Target="../tags/tag358.xml"/><Relationship Id="rId17" Type="http://schemas.openxmlformats.org/officeDocument/2006/relationships/tags" Target="../tags/tag357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4" Type="http://schemas.openxmlformats.org/officeDocument/2006/relationships/tags" Target="../tags/tag444.xml"/><Relationship Id="rId103" Type="http://schemas.openxmlformats.org/officeDocument/2006/relationships/tags" Target="../tags/tag443.xml"/><Relationship Id="rId102" Type="http://schemas.openxmlformats.org/officeDocument/2006/relationships/tags" Target="../tags/tag442.xml"/><Relationship Id="rId101" Type="http://schemas.openxmlformats.org/officeDocument/2006/relationships/tags" Target="../tags/tag441.xml"/><Relationship Id="rId100" Type="http://schemas.openxmlformats.org/officeDocument/2006/relationships/tags" Target="../tags/tag440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image" Target="../media/image2.png"/><Relationship Id="rId13" Type="http://schemas.openxmlformats.org/officeDocument/2006/relationships/tags" Target="../tags/tag32.xml"/><Relationship Id="rId12" Type="http://schemas.openxmlformats.org/officeDocument/2006/relationships/image" Target="../media/image4.png"/><Relationship Id="rId11" Type="http://schemas.openxmlformats.org/officeDocument/2006/relationships/tags" Target="../tags/tag3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9" Type="http://schemas.openxmlformats.org/officeDocument/2006/relationships/tags" Target="../tags/tag572.xml"/><Relationship Id="rId98" Type="http://schemas.openxmlformats.org/officeDocument/2006/relationships/tags" Target="../tags/tag571.xml"/><Relationship Id="rId97" Type="http://schemas.openxmlformats.org/officeDocument/2006/relationships/tags" Target="../tags/tag570.xml"/><Relationship Id="rId96" Type="http://schemas.openxmlformats.org/officeDocument/2006/relationships/tags" Target="../tags/tag569.xml"/><Relationship Id="rId95" Type="http://schemas.openxmlformats.org/officeDocument/2006/relationships/tags" Target="../tags/tag568.xml"/><Relationship Id="rId94" Type="http://schemas.openxmlformats.org/officeDocument/2006/relationships/tags" Target="../tags/tag567.xml"/><Relationship Id="rId93" Type="http://schemas.openxmlformats.org/officeDocument/2006/relationships/tags" Target="../tags/tag566.xml"/><Relationship Id="rId92" Type="http://schemas.openxmlformats.org/officeDocument/2006/relationships/tags" Target="../tags/tag565.xml"/><Relationship Id="rId91" Type="http://schemas.openxmlformats.org/officeDocument/2006/relationships/tags" Target="../tags/tag564.xml"/><Relationship Id="rId90" Type="http://schemas.openxmlformats.org/officeDocument/2006/relationships/tags" Target="../tags/tag563.xml"/><Relationship Id="rId9" Type="http://schemas.openxmlformats.org/officeDocument/2006/relationships/tags" Target="../tags/tag482.xml"/><Relationship Id="rId89" Type="http://schemas.openxmlformats.org/officeDocument/2006/relationships/tags" Target="../tags/tag562.xml"/><Relationship Id="rId88" Type="http://schemas.openxmlformats.org/officeDocument/2006/relationships/tags" Target="../tags/tag561.xml"/><Relationship Id="rId87" Type="http://schemas.openxmlformats.org/officeDocument/2006/relationships/tags" Target="../tags/tag560.xml"/><Relationship Id="rId86" Type="http://schemas.openxmlformats.org/officeDocument/2006/relationships/tags" Target="../tags/tag559.xml"/><Relationship Id="rId85" Type="http://schemas.openxmlformats.org/officeDocument/2006/relationships/tags" Target="../tags/tag558.xml"/><Relationship Id="rId84" Type="http://schemas.openxmlformats.org/officeDocument/2006/relationships/tags" Target="../tags/tag557.xml"/><Relationship Id="rId83" Type="http://schemas.openxmlformats.org/officeDocument/2006/relationships/tags" Target="../tags/tag556.xml"/><Relationship Id="rId82" Type="http://schemas.openxmlformats.org/officeDocument/2006/relationships/tags" Target="../tags/tag555.xml"/><Relationship Id="rId81" Type="http://schemas.openxmlformats.org/officeDocument/2006/relationships/tags" Target="../tags/tag554.xml"/><Relationship Id="rId80" Type="http://schemas.openxmlformats.org/officeDocument/2006/relationships/tags" Target="../tags/tag553.xml"/><Relationship Id="rId8" Type="http://schemas.openxmlformats.org/officeDocument/2006/relationships/tags" Target="../tags/tag481.xml"/><Relationship Id="rId79" Type="http://schemas.openxmlformats.org/officeDocument/2006/relationships/tags" Target="../tags/tag552.xml"/><Relationship Id="rId78" Type="http://schemas.openxmlformats.org/officeDocument/2006/relationships/tags" Target="../tags/tag551.xml"/><Relationship Id="rId77" Type="http://schemas.openxmlformats.org/officeDocument/2006/relationships/tags" Target="../tags/tag550.xml"/><Relationship Id="rId76" Type="http://schemas.openxmlformats.org/officeDocument/2006/relationships/tags" Target="../tags/tag549.xml"/><Relationship Id="rId75" Type="http://schemas.openxmlformats.org/officeDocument/2006/relationships/tags" Target="../tags/tag548.xml"/><Relationship Id="rId74" Type="http://schemas.openxmlformats.org/officeDocument/2006/relationships/tags" Target="../tags/tag547.xml"/><Relationship Id="rId73" Type="http://schemas.openxmlformats.org/officeDocument/2006/relationships/tags" Target="../tags/tag546.xml"/><Relationship Id="rId72" Type="http://schemas.openxmlformats.org/officeDocument/2006/relationships/tags" Target="../tags/tag545.xml"/><Relationship Id="rId71" Type="http://schemas.openxmlformats.org/officeDocument/2006/relationships/tags" Target="../tags/tag544.xml"/><Relationship Id="rId70" Type="http://schemas.openxmlformats.org/officeDocument/2006/relationships/tags" Target="../tags/tag543.xml"/><Relationship Id="rId7" Type="http://schemas.openxmlformats.org/officeDocument/2006/relationships/tags" Target="../tags/tag480.xml"/><Relationship Id="rId69" Type="http://schemas.openxmlformats.org/officeDocument/2006/relationships/tags" Target="../tags/tag542.xml"/><Relationship Id="rId68" Type="http://schemas.openxmlformats.org/officeDocument/2006/relationships/tags" Target="../tags/tag541.xml"/><Relationship Id="rId67" Type="http://schemas.openxmlformats.org/officeDocument/2006/relationships/tags" Target="../tags/tag540.xml"/><Relationship Id="rId66" Type="http://schemas.openxmlformats.org/officeDocument/2006/relationships/tags" Target="../tags/tag539.xml"/><Relationship Id="rId65" Type="http://schemas.openxmlformats.org/officeDocument/2006/relationships/tags" Target="../tags/tag538.xml"/><Relationship Id="rId64" Type="http://schemas.openxmlformats.org/officeDocument/2006/relationships/tags" Target="../tags/tag537.xml"/><Relationship Id="rId63" Type="http://schemas.openxmlformats.org/officeDocument/2006/relationships/tags" Target="../tags/tag536.xml"/><Relationship Id="rId62" Type="http://schemas.openxmlformats.org/officeDocument/2006/relationships/tags" Target="../tags/tag535.xml"/><Relationship Id="rId61" Type="http://schemas.openxmlformats.org/officeDocument/2006/relationships/tags" Target="../tags/tag534.xml"/><Relationship Id="rId60" Type="http://schemas.openxmlformats.org/officeDocument/2006/relationships/tags" Target="../tags/tag533.xml"/><Relationship Id="rId6" Type="http://schemas.openxmlformats.org/officeDocument/2006/relationships/tags" Target="../tags/tag479.xml"/><Relationship Id="rId59" Type="http://schemas.openxmlformats.org/officeDocument/2006/relationships/tags" Target="../tags/tag532.xml"/><Relationship Id="rId58" Type="http://schemas.openxmlformats.org/officeDocument/2006/relationships/tags" Target="../tags/tag531.xml"/><Relationship Id="rId57" Type="http://schemas.openxmlformats.org/officeDocument/2006/relationships/tags" Target="../tags/tag530.xml"/><Relationship Id="rId56" Type="http://schemas.openxmlformats.org/officeDocument/2006/relationships/tags" Target="../tags/tag529.xml"/><Relationship Id="rId55" Type="http://schemas.openxmlformats.org/officeDocument/2006/relationships/tags" Target="../tags/tag528.xml"/><Relationship Id="rId54" Type="http://schemas.openxmlformats.org/officeDocument/2006/relationships/tags" Target="../tags/tag527.xml"/><Relationship Id="rId53" Type="http://schemas.openxmlformats.org/officeDocument/2006/relationships/tags" Target="../tags/tag526.xml"/><Relationship Id="rId52" Type="http://schemas.openxmlformats.org/officeDocument/2006/relationships/tags" Target="../tags/tag525.xml"/><Relationship Id="rId51" Type="http://schemas.openxmlformats.org/officeDocument/2006/relationships/tags" Target="../tags/tag524.xml"/><Relationship Id="rId50" Type="http://schemas.openxmlformats.org/officeDocument/2006/relationships/tags" Target="../tags/tag523.xml"/><Relationship Id="rId5" Type="http://schemas.openxmlformats.org/officeDocument/2006/relationships/tags" Target="../tags/tag478.xml"/><Relationship Id="rId49" Type="http://schemas.openxmlformats.org/officeDocument/2006/relationships/tags" Target="../tags/tag522.xml"/><Relationship Id="rId48" Type="http://schemas.openxmlformats.org/officeDocument/2006/relationships/tags" Target="../tags/tag521.xml"/><Relationship Id="rId47" Type="http://schemas.openxmlformats.org/officeDocument/2006/relationships/tags" Target="../tags/tag520.xml"/><Relationship Id="rId46" Type="http://schemas.openxmlformats.org/officeDocument/2006/relationships/tags" Target="../tags/tag519.xml"/><Relationship Id="rId45" Type="http://schemas.openxmlformats.org/officeDocument/2006/relationships/tags" Target="../tags/tag518.xml"/><Relationship Id="rId44" Type="http://schemas.openxmlformats.org/officeDocument/2006/relationships/tags" Target="../tags/tag517.xml"/><Relationship Id="rId43" Type="http://schemas.openxmlformats.org/officeDocument/2006/relationships/tags" Target="../tags/tag516.xml"/><Relationship Id="rId42" Type="http://schemas.openxmlformats.org/officeDocument/2006/relationships/tags" Target="../tags/tag515.xml"/><Relationship Id="rId41" Type="http://schemas.openxmlformats.org/officeDocument/2006/relationships/tags" Target="../tags/tag514.xml"/><Relationship Id="rId40" Type="http://schemas.openxmlformats.org/officeDocument/2006/relationships/tags" Target="../tags/tag513.xml"/><Relationship Id="rId4" Type="http://schemas.openxmlformats.org/officeDocument/2006/relationships/tags" Target="../tags/tag477.xml"/><Relationship Id="rId39" Type="http://schemas.openxmlformats.org/officeDocument/2006/relationships/tags" Target="../tags/tag512.xml"/><Relationship Id="rId38" Type="http://schemas.openxmlformats.org/officeDocument/2006/relationships/tags" Target="../tags/tag511.xml"/><Relationship Id="rId37" Type="http://schemas.openxmlformats.org/officeDocument/2006/relationships/tags" Target="../tags/tag510.xml"/><Relationship Id="rId36" Type="http://schemas.openxmlformats.org/officeDocument/2006/relationships/tags" Target="../tags/tag509.xml"/><Relationship Id="rId35" Type="http://schemas.openxmlformats.org/officeDocument/2006/relationships/tags" Target="../tags/tag508.xml"/><Relationship Id="rId34" Type="http://schemas.openxmlformats.org/officeDocument/2006/relationships/tags" Target="../tags/tag507.xml"/><Relationship Id="rId33" Type="http://schemas.openxmlformats.org/officeDocument/2006/relationships/tags" Target="../tags/tag506.xml"/><Relationship Id="rId32" Type="http://schemas.openxmlformats.org/officeDocument/2006/relationships/tags" Target="../tags/tag505.xml"/><Relationship Id="rId31" Type="http://schemas.openxmlformats.org/officeDocument/2006/relationships/tags" Target="../tags/tag504.xml"/><Relationship Id="rId30" Type="http://schemas.openxmlformats.org/officeDocument/2006/relationships/tags" Target="../tags/tag503.xml"/><Relationship Id="rId3" Type="http://schemas.openxmlformats.org/officeDocument/2006/relationships/tags" Target="../tags/tag476.xml"/><Relationship Id="rId29" Type="http://schemas.openxmlformats.org/officeDocument/2006/relationships/tags" Target="../tags/tag502.xml"/><Relationship Id="rId28" Type="http://schemas.openxmlformats.org/officeDocument/2006/relationships/tags" Target="../tags/tag501.xml"/><Relationship Id="rId27" Type="http://schemas.openxmlformats.org/officeDocument/2006/relationships/tags" Target="../tags/tag500.xml"/><Relationship Id="rId26" Type="http://schemas.openxmlformats.org/officeDocument/2006/relationships/tags" Target="../tags/tag499.xml"/><Relationship Id="rId25" Type="http://schemas.openxmlformats.org/officeDocument/2006/relationships/tags" Target="../tags/tag498.xml"/><Relationship Id="rId24" Type="http://schemas.openxmlformats.org/officeDocument/2006/relationships/tags" Target="../tags/tag497.xml"/><Relationship Id="rId23" Type="http://schemas.openxmlformats.org/officeDocument/2006/relationships/tags" Target="../tags/tag496.xml"/><Relationship Id="rId22" Type="http://schemas.openxmlformats.org/officeDocument/2006/relationships/tags" Target="../tags/tag495.xml"/><Relationship Id="rId21" Type="http://schemas.openxmlformats.org/officeDocument/2006/relationships/tags" Target="../tags/tag494.xml"/><Relationship Id="rId20" Type="http://schemas.openxmlformats.org/officeDocument/2006/relationships/tags" Target="../tags/tag493.xml"/><Relationship Id="rId2" Type="http://schemas.openxmlformats.org/officeDocument/2006/relationships/tags" Target="../tags/tag475.xml"/><Relationship Id="rId19" Type="http://schemas.openxmlformats.org/officeDocument/2006/relationships/tags" Target="../tags/tag492.xml"/><Relationship Id="rId18" Type="http://schemas.openxmlformats.org/officeDocument/2006/relationships/tags" Target="../tags/tag491.xml"/><Relationship Id="rId17" Type="http://schemas.openxmlformats.org/officeDocument/2006/relationships/tags" Target="../tags/tag490.xml"/><Relationship Id="rId16" Type="http://schemas.openxmlformats.org/officeDocument/2006/relationships/tags" Target="../tags/tag489.xml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0" Type="http://schemas.openxmlformats.org/officeDocument/2006/relationships/tags" Target="../tags/tag573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602.xml"/><Relationship Id="rId8" Type="http://schemas.openxmlformats.org/officeDocument/2006/relationships/tags" Target="../tags/tag601.xml"/><Relationship Id="rId7" Type="http://schemas.openxmlformats.org/officeDocument/2006/relationships/tags" Target="../tags/tag600.xml"/><Relationship Id="rId6" Type="http://schemas.openxmlformats.org/officeDocument/2006/relationships/tags" Target="../tags/tag599.xml"/><Relationship Id="rId5" Type="http://schemas.openxmlformats.org/officeDocument/2006/relationships/tags" Target="../tags/tag598.xml"/><Relationship Id="rId4" Type="http://schemas.openxmlformats.org/officeDocument/2006/relationships/tags" Target="../tags/tag597.xml"/><Relationship Id="rId31" Type="http://schemas.openxmlformats.org/officeDocument/2006/relationships/tags" Target="../tags/tag618.xml"/><Relationship Id="rId30" Type="http://schemas.openxmlformats.org/officeDocument/2006/relationships/tags" Target="../tags/tag617.xml"/><Relationship Id="rId3" Type="http://schemas.openxmlformats.org/officeDocument/2006/relationships/tags" Target="../tags/tag596.xml"/><Relationship Id="rId29" Type="http://schemas.openxmlformats.org/officeDocument/2006/relationships/tags" Target="../tags/tag616.xml"/><Relationship Id="rId28" Type="http://schemas.openxmlformats.org/officeDocument/2006/relationships/tags" Target="../tags/tag615.xml"/><Relationship Id="rId27" Type="http://schemas.openxmlformats.org/officeDocument/2006/relationships/tags" Target="../tags/tag614.xml"/><Relationship Id="rId26" Type="http://schemas.openxmlformats.org/officeDocument/2006/relationships/tags" Target="../tags/tag613.xml"/><Relationship Id="rId25" Type="http://schemas.openxmlformats.org/officeDocument/2006/relationships/image" Target="../media/image17.svg"/><Relationship Id="rId24" Type="http://schemas.openxmlformats.org/officeDocument/2006/relationships/image" Target="../media/image16.png"/><Relationship Id="rId23" Type="http://schemas.openxmlformats.org/officeDocument/2006/relationships/tags" Target="../tags/tag612.xml"/><Relationship Id="rId22" Type="http://schemas.openxmlformats.org/officeDocument/2006/relationships/tags" Target="../tags/tag611.xml"/><Relationship Id="rId21" Type="http://schemas.openxmlformats.org/officeDocument/2006/relationships/tags" Target="../tags/tag610.xml"/><Relationship Id="rId20" Type="http://schemas.openxmlformats.org/officeDocument/2006/relationships/tags" Target="../tags/tag609.xml"/><Relationship Id="rId2" Type="http://schemas.openxmlformats.org/officeDocument/2006/relationships/tags" Target="../tags/tag595.xml"/><Relationship Id="rId19" Type="http://schemas.openxmlformats.org/officeDocument/2006/relationships/image" Target="../media/image15.svg"/><Relationship Id="rId18" Type="http://schemas.openxmlformats.org/officeDocument/2006/relationships/image" Target="../media/image14.png"/><Relationship Id="rId17" Type="http://schemas.openxmlformats.org/officeDocument/2006/relationships/tags" Target="../tags/tag608.xml"/><Relationship Id="rId16" Type="http://schemas.openxmlformats.org/officeDocument/2006/relationships/image" Target="../media/image13.svg"/><Relationship Id="rId15" Type="http://schemas.openxmlformats.org/officeDocument/2006/relationships/image" Target="../media/image12.png"/><Relationship Id="rId14" Type="http://schemas.openxmlformats.org/officeDocument/2006/relationships/tags" Target="../tags/tag607.xml"/><Relationship Id="rId13" Type="http://schemas.openxmlformats.org/officeDocument/2006/relationships/tags" Target="../tags/tag606.xml"/><Relationship Id="rId12" Type="http://schemas.openxmlformats.org/officeDocument/2006/relationships/tags" Target="../tags/tag605.xml"/><Relationship Id="rId11" Type="http://schemas.openxmlformats.org/officeDocument/2006/relationships/tags" Target="../tags/tag604.xml"/><Relationship Id="rId10" Type="http://schemas.openxmlformats.org/officeDocument/2006/relationships/tags" Target="../tags/tag603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630.xml"/><Relationship Id="rId7" Type="http://schemas.openxmlformats.org/officeDocument/2006/relationships/tags" Target="../tags/tag629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tags" Target="../tags/tag625.xml"/><Relationship Id="rId23" Type="http://schemas.openxmlformats.org/officeDocument/2006/relationships/tags" Target="../tags/tag643.xml"/><Relationship Id="rId22" Type="http://schemas.openxmlformats.org/officeDocument/2006/relationships/tags" Target="../tags/tag642.xml"/><Relationship Id="rId21" Type="http://schemas.openxmlformats.org/officeDocument/2006/relationships/tags" Target="../tags/tag641.xml"/><Relationship Id="rId20" Type="http://schemas.openxmlformats.org/officeDocument/2006/relationships/tags" Target="../tags/tag640.xml"/><Relationship Id="rId2" Type="http://schemas.openxmlformats.org/officeDocument/2006/relationships/tags" Target="../tags/tag624.xml"/><Relationship Id="rId19" Type="http://schemas.openxmlformats.org/officeDocument/2006/relationships/tags" Target="../tags/tag639.xml"/><Relationship Id="rId18" Type="http://schemas.openxmlformats.org/officeDocument/2006/relationships/tags" Target="../tags/tag638.xml"/><Relationship Id="rId17" Type="http://schemas.openxmlformats.org/officeDocument/2006/relationships/tags" Target="../tags/tag637.xml"/><Relationship Id="rId16" Type="http://schemas.openxmlformats.org/officeDocument/2006/relationships/tags" Target="../tags/tag636.xml"/><Relationship Id="rId15" Type="http://schemas.openxmlformats.org/officeDocument/2006/relationships/tags" Target="../tags/tag635.xml"/><Relationship Id="rId14" Type="http://schemas.openxmlformats.org/officeDocument/2006/relationships/tags" Target="../tags/tag634.xml"/><Relationship Id="rId13" Type="http://schemas.openxmlformats.org/officeDocument/2006/relationships/tags" Target="../tags/tag633.xml"/><Relationship Id="rId12" Type="http://schemas.openxmlformats.org/officeDocument/2006/relationships/tags" Target="../tags/tag632.xml"/><Relationship Id="rId11" Type="http://schemas.openxmlformats.org/officeDocument/2006/relationships/tags" Target="../tags/tag631.xml"/><Relationship Id="rId10" Type="http://schemas.openxmlformats.org/officeDocument/2006/relationships/image" Target="../media/image15.sv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9" Type="http://schemas.openxmlformats.org/officeDocument/2006/relationships/tags" Target="../tags/tag667.xml"/><Relationship Id="rId28" Type="http://schemas.openxmlformats.org/officeDocument/2006/relationships/tags" Target="../tags/tag666.xml"/><Relationship Id="rId27" Type="http://schemas.openxmlformats.org/officeDocument/2006/relationships/tags" Target="../tags/tag665.xml"/><Relationship Id="rId26" Type="http://schemas.openxmlformats.org/officeDocument/2006/relationships/tags" Target="../tags/tag664.xml"/><Relationship Id="rId25" Type="http://schemas.openxmlformats.org/officeDocument/2006/relationships/tags" Target="../tags/tag663.xml"/><Relationship Id="rId24" Type="http://schemas.openxmlformats.org/officeDocument/2006/relationships/tags" Target="../tags/tag662.xml"/><Relationship Id="rId23" Type="http://schemas.openxmlformats.org/officeDocument/2006/relationships/tags" Target="../tags/tag661.xml"/><Relationship Id="rId22" Type="http://schemas.openxmlformats.org/officeDocument/2006/relationships/image" Target="../media/image13.svg"/><Relationship Id="rId21" Type="http://schemas.openxmlformats.org/officeDocument/2006/relationships/image" Target="../media/image12.png"/><Relationship Id="rId20" Type="http://schemas.openxmlformats.org/officeDocument/2006/relationships/tags" Target="../tags/tag660.xml"/><Relationship Id="rId2" Type="http://schemas.openxmlformats.org/officeDocument/2006/relationships/tags" Target="../tags/tag644.xml"/><Relationship Id="rId19" Type="http://schemas.openxmlformats.org/officeDocument/2006/relationships/tags" Target="../tags/tag659.xml"/><Relationship Id="rId18" Type="http://schemas.openxmlformats.org/officeDocument/2006/relationships/tags" Target="../tags/tag658.xml"/><Relationship Id="rId17" Type="http://schemas.openxmlformats.org/officeDocument/2006/relationships/tags" Target="../tags/tag657.xml"/><Relationship Id="rId16" Type="http://schemas.openxmlformats.org/officeDocument/2006/relationships/tags" Target="../tags/tag656.xml"/><Relationship Id="rId15" Type="http://schemas.openxmlformats.org/officeDocument/2006/relationships/tags" Target="../tags/tag655.xml"/><Relationship Id="rId14" Type="http://schemas.openxmlformats.org/officeDocument/2006/relationships/tags" Target="../tags/tag654.xml"/><Relationship Id="rId13" Type="http://schemas.openxmlformats.org/officeDocument/2006/relationships/tags" Target="../tags/tag653.xml"/><Relationship Id="rId12" Type="http://schemas.openxmlformats.org/officeDocument/2006/relationships/tags" Target="../tags/tag652.xml"/><Relationship Id="rId11" Type="http://schemas.openxmlformats.org/officeDocument/2006/relationships/tags" Target="../tags/tag651.xml"/><Relationship Id="rId10" Type="http://schemas.openxmlformats.org/officeDocument/2006/relationships/image" Target="../media/image15.sv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673.xml"/><Relationship Id="rId6" Type="http://schemas.openxmlformats.org/officeDocument/2006/relationships/tags" Target="../tags/tag672.xml"/><Relationship Id="rId5" Type="http://schemas.openxmlformats.org/officeDocument/2006/relationships/tags" Target="../tags/tag671.xml"/><Relationship Id="rId4" Type="http://schemas.openxmlformats.org/officeDocument/2006/relationships/tags" Target="../tags/tag670.xml"/><Relationship Id="rId3" Type="http://schemas.openxmlformats.org/officeDocument/2006/relationships/tags" Target="../tags/tag669.xml"/><Relationship Id="rId2" Type="http://schemas.openxmlformats.org/officeDocument/2006/relationships/tags" Target="../tags/tag668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681.xml"/><Relationship Id="rId8" Type="http://schemas.openxmlformats.org/officeDocument/2006/relationships/tags" Target="../tags/tag680.xml"/><Relationship Id="rId7" Type="http://schemas.openxmlformats.org/officeDocument/2006/relationships/tags" Target="../tags/tag679.xml"/><Relationship Id="rId6" Type="http://schemas.openxmlformats.org/officeDocument/2006/relationships/tags" Target="../tags/tag678.xml"/><Relationship Id="rId5" Type="http://schemas.openxmlformats.org/officeDocument/2006/relationships/tags" Target="../tags/tag677.xml"/><Relationship Id="rId4" Type="http://schemas.openxmlformats.org/officeDocument/2006/relationships/tags" Target="../tags/tag676.xml"/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2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1" Type="http://schemas.openxmlformats.org/officeDocument/2006/relationships/tags" Target="../tags/tag49.xml"/><Relationship Id="rId20" Type="http://schemas.openxmlformats.org/officeDocument/2006/relationships/image" Target="../media/image3.png"/><Relationship Id="rId2" Type="http://schemas.openxmlformats.org/officeDocument/2006/relationships/tags" Target="../tags/tag33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image" Target="../media/image5.png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688.xml"/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692.xml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697.xml"/><Relationship Id="rId5" Type="http://schemas.openxmlformats.org/officeDocument/2006/relationships/tags" Target="../tags/tag696.xml"/><Relationship Id="rId4" Type="http://schemas.openxmlformats.org/officeDocument/2006/relationships/tags" Target="../tags/tag695.xml"/><Relationship Id="rId3" Type="http://schemas.openxmlformats.org/officeDocument/2006/relationships/tags" Target="../tags/tag694.xml"/><Relationship Id="rId2" Type="http://schemas.openxmlformats.org/officeDocument/2006/relationships/tags" Target="../tags/tag69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7" Type="http://schemas.openxmlformats.org/officeDocument/2006/relationships/tags" Target="../tags/tag719.xml"/><Relationship Id="rId26" Type="http://schemas.openxmlformats.org/officeDocument/2006/relationships/tags" Target="../tags/tag718.xml"/><Relationship Id="rId25" Type="http://schemas.openxmlformats.org/officeDocument/2006/relationships/tags" Target="../tags/tag717.xml"/><Relationship Id="rId24" Type="http://schemas.openxmlformats.org/officeDocument/2006/relationships/tags" Target="../tags/tag716.xml"/><Relationship Id="rId23" Type="http://schemas.openxmlformats.org/officeDocument/2006/relationships/tags" Target="../tags/tag715.xml"/><Relationship Id="rId22" Type="http://schemas.openxmlformats.org/officeDocument/2006/relationships/image" Target="../media/image19.svg"/><Relationship Id="rId21" Type="http://schemas.openxmlformats.org/officeDocument/2006/relationships/image" Target="../media/image18.png"/><Relationship Id="rId20" Type="http://schemas.openxmlformats.org/officeDocument/2006/relationships/tags" Target="../tags/tag714.xml"/><Relationship Id="rId2" Type="http://schemas.openxmlformats.org/officeDocument/2006/relationships/tags" Target="../tags/tag698.xml"/><Relationship Id="rId19" Type="http://schemas.openxmlformats.org/officeDocument/2006/relationships/tags" Target="../tags/tag713.xml"/><Relationship Id="rId18" Type="http://schemas.openxmlformats.org/officeDocument/2006/relationships/tags" Target="../tags/tag712.xml"/><Relationship Id="rId17" Type="http://schemas.openxmlformats.org/officeDocument/2006/relationships/tags" Target="../tags/tag711.xml"/><Relationship Id="rId16" Type="http://schemas.openxmlformats.org/officeDocument/2006/relationships/tags" Target="../tags/tag710.xml"/><Relationship Id="rId15" Type="http://schemas.openxmlformats.org/officeDocument/2006/relationships/tags" Target="../tags/tag709.xml"/><Relationship Id="rId14" Type="http://schemas.openxmlformats.org/officeDocument/2006/relationships/tags" Target="../tags/tag708.xml"/><Relationship Id="rId13" Type="http://schemas.openxmlformats.org/officeDocument/2006/relationships/tags" Target="../tags/tag707.xml"/><Relationship Id="rId12" Type="http://schemas.openxmlformats.org/officeDocument/2006/relationships/tags" Target="../tags/tag706.xml"/><Relationship Id="rId11" Type="http://schemas.openxmlformats.org/officeDocument/2006/relationships/tags" Target="../tags/tag705.xml"/><Relationship Id="rId10" Type="http://schemas.openxmlformats.org/officeDocument/2006/relationships/image" Target="../media/image15.sv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732.xml"/><Relationship Id="rId8" Type="http://schemas.microsoft.com/office/2007/relationships/hdphoto" Target="../media/image24.wdp"/><Relationship Id="rId7" Type="http://schemas.openxmlformats.org/officeDocument/2006/relationships/image" Target="../media/image23.png"/><Relationship Id="rId6" Type="http://schemas.openxmlformats.org/officeDocument/2006/relationships/tags" Target="../tags/tag731.xml"/><Relationship Id="rId5" Type="http://schemas.microsoft.com/office/2007/relationships/hdphoto" Target="../media/image22.wdp"/><Relationship Id="rId4" Type="http://schemas.openxmlformats.org/officeDocument/2006/relationships/image" Target="../media/image21.png"/><Relationship Id="rId3" Type="http://schemas.openxmlformats.org/officeDocument/2006/relationships/tags" Target="../tags/tag730.xml"/><Relationship Id="rId2" Type="http://schemas.openxmlformats.org/officeDocument/2006/relationships/tags" Target="../tags/tag729.xml"/><Relationship Id="rId17" Type="http://schemas.openxmlformats.org/officeDocument/2006/relationships/tags" Target="../tags/tag739.xml"/><Relationship Id="rId16" Type="http://schemas.openxmlformats.org/officeDocument/2006/relationships/tags" Target="../tags/tag738.xml"/><Relationship Id="rId15" Type="http://schemas.openxmlformats.org/officeDocument/2006/relationships/tags" Target="../tags/tag737.xml"/><Relationship Id="rId14" Type="http://schemas.openxmlformats.org/officeDocument/2006/relationships/tags" Target="../tags/tag736.xml"/><Relationship Id="rId13" Type="http://schemas.openxmlformats.org/officeDocument/2006/relationships/tags" Target="../tags/tag735.xml"/><Relationship Id="rId12" Type="http://schemas.openxmlformats.org/officeDocument/2006/relationships/tags" Target="../tags/tag734.xml"/><Relationship Id="rId11" Type="http://schemas.openxmlformats.org/officeDocument/2006/relationships/image" Target="../media/image25.png"/><Relationship Id="rId10" Type="http://schemas.openxmlformats.org/officeDocument/2006/relationships/tags" Target="../tags/tag733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tags" Target="../tags/tag742.xml"/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749.xml"/><Relationship Id="rId8" Type="http://schemas.openxmlformats.org/officeDocument/2006/relationships/tags" Target="../tags/tag748.xml"/><Relationship Id="rId7" Type="http://schemas.openxmlformats.org/officeDocument/2006/relationships/image" Target="../media/image28.png"/><Relationship Id="rId6" Type="http://schemas.openxmlformats.org/officeDocument/2006/relationships/tags" Target="../tags/tag747.xml"/><Relationship Id="rId5" Type="http://schemas.openxmlformats.org/officeDocument/2006/relationships/tags" Target="../tags/tag746.xml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openxmlformats.org/officeDocument/2006/relationships/tags" Target="../tags/tag745.xml"/><Relationship Id="rId12" Type="http://schemas.openxmlformats.org/officeDocument/2006/relationships/tags" Target="../tags/tag752.xml"/><Relationship Id="rId11" Type="http://schemas.openxmlformats.org/officeDocument/2006/relationships/tags" Target="../tags/tag751.xml"/><Relationship Id="rId10" Type="http://schemas.openxmlformats.org/officeDocument/2006/relationships/tags" Target="../tags/tag750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757.xml"/><Relationship Id="rId8" Type="http://schemas.openxmlformats.org/officeDocument/2006/relationships/image" Target="../media/image31.png"/><Relationship Id="rId7" Type="http://schemas.openxmlformats.org/officeDocument/2006/relationships/tags" Target="../tags/tag756.xml"/><Relationship Id="rId6" Type="http://schemas.openxmlformats.org/officeDocument/2006/relationships/tags" Target="../tags/tag755.xml"/><Relationship Id="rId5" Type="http://schemas.openxmlformats.org/officeDocument/2006/relationships/image" Target="../media/image30.png"/><Relationship Id="rId4" Type="http://schemas.openxmlformats.org/officeDocument/2006/relationships/tags" Target="../tags/tag754.xml"/><Relationship Id="rId3" Type="http://schemas.openxmlformats.org/officeDocument/2006/relationships/image" Target="../media/image29.png"/><Relationship Id="rId2" Type="http://schemas.openxmlformats.org/officeDocument/2006/relationships/tags" Target="../tags/tag753.xml"/><Relationship Id="rId13" Type="http://schemas.openxmlformats.org/officeDocument/2006/relationships/tags" Target="../tags/tag761.xml"/><Relationship Id="rId12" Type="http://schemas.openxmlformats.org/officeDocument/2006/relationships/tags" Target="../tags/tag760.xml"/><Relationship Id="rId11" Type="http://schemas.openxmlformats.org/officeDocument/2006/relationships/tags" Target="../tags/tag759.xml"/><Relationship Id="rId10" Type="http://schemas.openxmlformats.org/officeDocument/2006/relationships/tags" Target="../tags/tag758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767.xml"/><Relationship Id="rId6" Type="http://schemas.openxmlformats.org/officeDocument/2006/relationships/tags" Target="../tags/tag766.xml"/><Relationship Id="rId5" Type="http://schemas.openxmlformats.org/officeDocument/2006/relationships/tags" Target="../tags/tag765.xml"/><Relationship Id="rId4" Type="http://schemas.openxmlformats.org/officeDocument/2006/relationships/tags" Target="../tags/tag764.xml"/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775.xml"/><Relationship Id="rId8" Type="http://schemas.openxmlformats.org/officeDocument/2006/relationships/tags" Target="../tags/tag774.xml"/><Relationship Id="rId7" Type="http://schemas.openxmlformats.org/officeDocument/2006/relationships/tags" Target="../tags/tag773.xml"/><Relationship Id="rId6" Type="http://schemas.openxmlformats.org/officeDocument/2006/relationships/tags" Target="../tags/tag772.xml"/><Relationship Id="rId5" Type="http://schemas.openxmlformats.org/officeDocument/2006/relationships/tags" Target="../tags/tag771.xml"/><Relationship Id="rId4" Type="http://schemas.openxmlformats.org/officeDocument/2006/relationships/tags" Target="../tags/tag770.xml"/><Relationship Id="rId3" Type="http://schemas.openxmlformats.org/officeDocument/2006/relationships/tags" Target="../tags/tag769.xml"/><Relationship Id="rId2" Type="http://schemas.openxmlformats.org/officeDocument/2006/relationships/tags" Target="../tags/tag76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779.xml"/><Relationship Id="rId4" Type="http://schemas.openxmlformats.org/officeDocument/2006/relationships/tags" Target="../tags/tag778.xml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782.xml"/><Relationship Id="rId3" Type="http://schemas.openxmlformats.org/officeDocument/2006/relationships/tags" Target="../tags/tag781.xml"/><Relationship Id="rId2" Type="http://schemas.openxmlformats.org/officeDocument/2006/relationships/tags" Target="../tags/tag78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786.xml"/><Relationship Id="rId4" Type="http://schemas.openxmlformats.org/officeDocument/2006/relationships/tags" Target="../tags/tag785.xml"/><Relationship Id="rId3" Type="http://schemas.openxmlformats.org/officeDocument/2006/relationships/tags" Target="../tags/tag784.xml"/><Relationship Id="rId2" Type="http://schemas.openxmlformats.org/officeDocument/2006/relationships/tags" Target="../tags/tag783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791.xml"/><Relationship Id="rId5" Type="http://schemas.openxmlformats.org/officeDocument/2006/relationships/tags" Target="../tags/tag790.xml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microsoft.com/office/2007/relationships/hdphoto" Target="../media/image24.wdp"/><Relationship Id="rId8" Type="http://schemas.openxmlformats.org/officeDocument/2006/relationships/image" Target="../media/image23.png"/><Relationship Id="rId7" Type="http://schemas.openxmlformats.org/officeDocument/2006/relationships/tags" Target="../tags/tag795.xml"/><Relationship Id="rId6" Type="http://schemas.microsoft.com/office/2007/relationships/hdphoto" Target="../media/image22.wdp"/><Relationship Id="rId5" Type="http://schemas.openxmlformats.org/officeDocument/2006/relationships/image" Target="../media/image21.png"/><Relationship Id="rId4" Type="http://schemas.openxmlformats.org/officeDocument/2006/relationships/tags" Target="../tags/tag794.xml"/><Relationship Id="rId3" Type="http://schemas.openxmlformats.org/officeDocument/2006/relationships/tags" Target="../tags/tag793.xml"/><Relationship Id="rId2" Type="http://schemas.openxmlformats.org/officeDocument/2006/relationships/tags" Target="../tags/tag792.xml"/><Relationship Id="rId17" Type="http://schemas.openxmlformats.org/officeDocument/2006/relationships/tags" Target="../tags/tag802.xml"/><Relationship Id="rId16" Type="http://schemas.openxmlformats.org/officeDocument/2006/relationships/tags" Target="../tags/tag801.xml"/><Relationship Id="rId15" Type="http://schemas.openxmlformats.org/officeDocument/2006/relationships/tags" Target="../tags/tag800.xml"/><Relationship Id="rId14" Type="http://schemas.openxmlformats.org/officeDocument/2006/relationships/tags" Target="../tags/tag799.xml"/><Relationship Id="rId13" Type="http://schemas.openxmlformats.org/officeDocument/2006/relationships/tags" Target="../tags/tag798.xml"/><Relationship Id="rId12" Type="http://schemas.openxmlformats.org/officeDocument/2006/relationships/image" Target="../media/image25.png"/><Relationship Id="rId11" Type="http://schemas.openxmlformats.org/officeDocument/2006/relationships/tags" Target="../tags/tag797.xml"/><Relationship Id="rId10" Type="http://schemas.openxmlformats.org/officeDocument/2006/relationships/tags" Target="../tags/tag796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818.xml"/><Relationship Id="rId8" Type="http://schemas.openxmlformats.org/officeDocument/2006/relationships/tags" Target="../tags/tag817.xml"/><Relationship Id="rId7" Type="http://schemas.openxmlformats.org/officeDocument/2006/relationships/tags" Target="../tags/tag816.xml"/><Relationship Id="rId6" Type="http://schemas.openxmlformats.org/officeDocument/2006/relationships/tags" Target="../tags/tag815.xml"/><Relationship Id="rId5" Type="http://schemas.openxmlformats.org/officeDocument/2006/relationships/image" Target="NULL" TargetMode="External"/><Relationship Id="rId4" Type="http://schemas.openxmlformats.org/officeDocument/2006/relationships/image" Target="../media/image32.png"/><Relationship Id="rId3" Type="http://schemas.openxmlformats.org/officeDocument/2006/relationships/tags" Target="../tags/tag814.xml"/><Relationship Id="rId2" Type="http://schemas.openxmlformats.org/officeDocument/2006/relationships/tags" Target="../tags/tag813.xml"/><Relationship Id="rId11" Type="http://schemas.openxmlformats.org/officeDocument/2006/relationships/tags" Target="../tags/tag820.xml"/><Relationship Id="rId10" Type="http://schemas.openxmlformats.org/officeDocument/2006/relationships/tags" Target="../tags/tag819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825.xml"/><Relationship Id="rId5" Type="http://schemas.openxmlformats.org/officeDocument/2006/relationships/tags" Target="../tags/tag824.xml"/><Relationship Id="rId4" Type="http://schemas.openxmlformats.org/officeDocument/2006/relationships/tags" Target="../tags/tag823.xml"/><Relationship Id="rId3" Type="http://schemas.openxmlformats.org/officeDocument/2006/relationships/tags" Target="../tags/tag822.xml"/><Relationship Id="rId2" Type="http://schemas.openxmlformats.org/officeDocument/2006/relationships/tags" Target="../tags/tag821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830.xml"/><Relationship Id="rId8" Type="http://schemas.openxmlformats.org/officeDocument/2006/relationships/tags" Target="../tags/tag829.xml"/><Relationship Id="rId7" Type="http://schemas.openxmlformats.org/officeDocument/2006/relationships/image" Target="../media/image34.png"/><Relationship Id="rId6" Type="http://schemas.openxmlformats.org/officeDocument/2006/relationships/tags" Target="../tags/tag828.xml"/><Relationship Id="rId5" Type="http://schemas.openxmlformats.org/officeDocument/2006/relationships/image" Target="NULL" TargetMode="External"/><Relationship Id="rId4" Type="http://schemas.openxmlformats.org/officeDocument/2006/relationships/image" Target="../media/image33.png"/><Relationship Id="rId3" Type="http://schemas.openxmlformats.org/officeDocument/2006/relationships/tags" Target="../tags/tag827.xml"/><Relationship Id="rId2" Type="http://schemas.openxmlformats.org/officeDocument/2006/relationships/tags" Target="../tags/tag826.xml"/><Relationship Id="rId11" Type="http://schemas.openxmlformats.org/officeDocument/2006/relationships/tags" Target="../tags/tag832.xml"/><Relationship Id="rId10" Type="http://schemas.openxmlformats.org/officeDocument/2006/relationships/tags" Target="../tags/tag831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838.xml"/><Relationship Id="rId8" Type="http://schemas.openxmlformats.org/officeDocument/2006/relationships/tags" Target="../tags/tag837.xml"/><Relationship Id="rId7" Type="http://schemas.openxmlformats.org/officeDocument/2006/relationships/tags" Target="../tags/tag836.xml"/><Relationship Id="rId6" Type="http://schemas.openxmlformats.org/officeDocument/2006/relationships/tags" Target="../tags/tag835.xml"/><Relationship Id="rId5" Type="http://schemas.openxmlformats.org/officeDocument/2006/relationships/image" Target="NULL" TargetMode="External"/><Relationship Id="rId4" Type="http://schemas.openxmlformats.org/officeDocument/2006/relationships/image" Target="../media/image35.png"/><Relationship Id="rId3" Type="http://schemas.openxmlformats.org/officeDocument/2006/relationships/tags" Target="../tags/tag834.xml"/><Relationship Id="rId2" Type="http://schemas.openxmlformats.org/officeDocument/2006/relationships/tags" Target="../tags/tag833.xml"/><Relationship Id="rId10" Type="http://schemas.openxmlformats.org/officeDocument/2006/relationships/tags" Target="../tags/tag839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845.xml"/><Relationship Id="rId6" Type="http://schemas.openxmlformats.org/officeDocument/2006/relationships/tags" Target="../tags/tag844.xml"/><Relationship Id="rId5" Type="http://schemas.openxmlformats.org/officeDocument/2006/relationships/tags" Target="../tags/tag843.xml"/><Relationship Id="rId4" Type="http://schemas.openxmlformats.org/officeDocument/2006/relationships/tags" Target="../tags/tag842.xml"/><Relationship Id="rId3" Type="http://schemas.openxmlformats.org/officeDocument/2006/relationships/tags" Target="../tags/tag841.xml"/><Relationship Id="rId2" Type="http://schemas.openxmlformats.org/officeDocument/2006/relationships/tags" Target="../tags/tag84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853.xml"/><Relationship Id="rId8" Type="http://schemas.openxmlformats.org/officeDocument/2006/relationships/tags" Target="../tags/tag852.xml"/><Relationship Id="rId7" Type="http://schemas.openxmlformats.org/officeDocument/2006/relationships/tags" Target="../tags/tag851.xml"/><Relationship Id="rId6" Type="http://schemas.openxmlformats.org/officeDocument/2006/relationships/tags" Target="../tags/tag850.xml"/><Relationship Id="rId5" Type="http://schemas.openxmlformats.org/officeDocument/2006/relationships/tags" Target="../tags/tag849.xml"/><Relationship Id="rId4" Type="http://schemas.openxmlformats.org/officeDocument/2006/relationships/tags" Target="../tags/tag848.xml"/><Relationship Id="rId3" Type="http://schemas.openxmlformats.org/officeDocument/2006/relationships/tags" Target="../tags/tag847.xml"/><Relationship Id="rId2" Type="http://schemas.openxmlformats.org/officeDocument/2006/relationships/tags" Target="../tags/tag846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857.xml"/><Relationship Id="rId4" Type="http://schemas.openxmlformats.org/officeDocument/2006/relationships/tags" Target="../tags/tag856.xml"/><Relationship Id="rId3" Type="http://schemas.openxmlformats.org/officeDocument/2006/relationships/tags" Target="../tags/tag855.xml"/><Relationship Id="rId2" Type="http://schemas.openxmlformats.org/officeDocument/2006/relationships/tags" Target="../tags/tag85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860.xml"/><Relationship Id="rId3" Type="http://schemas.openxmlformats.org/officeDocument/2006/relationships/tags" Target="../tags/tag859.xml"/><Relationship Id="rId2" Type="http://schemas.openxmlformats.org/officeDocument/2006/relationships/tags" Target="../tags/tag858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869.xml"/><Relationship Id="rId5" Type="http://schemas.openxmlformats.org/officeDocument/2006/relationships/tags" Target="../tags/tag868.xml"/><Relationship Id="rId4" Type="http://schemas.openxmlformats.org/officeDocument/2006/relationships/tags" Target="../tags/tag867.xml"/><Relationship Id="rId3" Type="http://schemas.openxmlformats.org/officeDocument/2006/relationships/tags" Target="../tags/tag866.xml"/><Relationship Id="rId2" Type="http://schemas.openxmlformats.org/officeDocument/2006/relationships/tags" Target="../tags/tag865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875.xml"/><Relationship Id="rId8" Type="http://schemas.openxmlformats.org/officeDocument/2006/relationships/tags" Target="../tags/tag874.xml"/><Relationship Id="rId7" Type="http://schemas.openxmlformats.org/officeDocument/2006/relationships/tags" Target="../tags/tag873.xml"/><Relationship Id="rId6" Type="http://schemas.openxmlformats.org/officeDocument/2006/relationships/tags" Target="../tags/tag872.xml"/><Relationship Id="rId5" Type="http://schemas.openxmlformats.org/officeDocument/2006/relationships/image" Target="NULL" TargetMode="External"/><Relationship Id="rId4" Type="http://schemas.openxmlformats.org/officeDocument/2006/relationships/image" Target="../media/image36.png"/><Relationship Id="rId3" Type="http://schemas.openxmlformats.org/officeDocument/2006/relationships/tags" Target="../tags/tag871.xml"/><Relationship Id="rId2" Type="http://schemas.openxmlformats.org/officeDocument/2006/relationships/tags" Target="../tags/tag870.xml"/><Relationship Id="rId10" Type="http://schemas.openxmlformats.org/officeDocument/2006/relationships/tags" Target="../tags/tag876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476" y="857726"/>
            <a:ext cx="9143524" cy="5142548"/>
          </a:xfrm>
          <a:prstGeom prst="rect">
            <a:avLst/>
          </a:prstGeom>
          <a:gradFill>
            <a:gsLst>
              <a:gs pos="30000">
                <a:schemeClr val="bg2"/>
              </a:gs>
              <a:gs pos="100000">
                <a:schemeClr val="bg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圆角矩形 12"/>
          <p:cNvSpPr/>
          <p:nvPr userDrawn="1">
            <p:custDataLst>
              <p:tags r:id="rId3"/>
            </p:custDataLst>
          </p:nvPr>
        </p:nvSpPr>
        <p:spPr>
          <a:xfrm>
            <a:off x="276225" y="1125379"/>
            <a:ext cx="8639651" cy="4608195"/>
          </a:xfrm>
          <a:prstGeom prst="roundRect">
            <a:avLst>
              <a:gd name="adj" fmla="val 2263"/>
            </a:avLst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729615" y="1438751"/>
            <a:ext cx="2012156" cy="378143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3098141" y="1438133"/>
            <a:ext cx="2160000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29615" y="4192905"/>
            <a:ext cx="2105025" cy="3781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90000"/>
                </a:schemeClr>
              </a:gs>
              <a:gs pos="66000">
                <a:schemeClr val="accent1"/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椭圆 6"/>
          <p:cNvSpPr/>
          <p:nvPr userDrawn="1">
            <p:custDataLst>
              <p:tags r:id="rId10"/>
            </p:custDataLst>
          </p:nvPr>
        </p:nvSpPr>
        <p:spPr>
          <a:xfrm>
            <a:off x="4989195" y="1412558"/>
            <a:ext cx="3585210" cy="3585210"/>
          </a:xfrm>
          <a:prstGeom prst="ellipse">
            <a:avLst/>
          </a:prstGeom>
          <a:gradFill>
            <a:gsLst>
              <a:gs pos="5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图片 7" descr="矢量智能对象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58239" y="1816894"/>
            <a:ext cx="3064193" cy="3590925"/>
          </a:xfrm>
          <a:prstGeom prst="rect">
            <a:avLst/>
          </a:prstGeom>
        </p:spPr>
      </p:pic>
      <p:sp>
        <p:nvSpPr>
          <p:cNvPr id="9" name="椭圆 8"/>
          <p:cNvSpPr/>
          <p:nvPr userDrawn="1">
            <p:custDataLst>
              <p:tags r:id="rId13"/>
            </p:custDataLst>
          </p:nvPr>
        </p:nvSpPr>
        <p:spPr>
          <a:xfrm rot="19800000">
            <a:off x="4602004" y="2280285"/>
            <a:ext cx="4162425" cy="2261711"/>
          </a:xfrm>
          <a:prstGeom prst="ellipse">
            <a:avLst/>
          </a:prstGeom>
          <a:noFill/>
          <a:ln w="57150">
            <a:gradFill>
              <a:gsLst>
                <a:gs pos="4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十字星 10"/>
          <p:cNvSpPr/>
          <p:nvPr userDrawn="1">
            <p:custDataLst>
              <p:tags r:id="rId14"/>
            </p:custDataLst>
          </p:nvPr>
        </p:nvSpPr>
        <p:spPr>
          <a:xfrm rot="12300000">
            <a:off x="4680109" y="4171950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十字星 11"/>
          <p:cNvSpPr/>
          <p:nvPr userDrawn="1">
            <p:custDataLst>
              <p:tags r:id="rId15"/>
            </p:custDataLst>
          </p:nvPr>
        </p:nvSpPr>
        <p:spPr>
          <a:xfrm rot="1980000">
            <a:off x="8364855" y="2190750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729615" y="1963103"/>
            <a:ext cx="4342924" cy="207454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30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cxnSp>
        <p:nvCxnSpPr>
          <p:cNvPr id="17" name="直接连接符 16"/>
          <p:cNvCxnSpPr/>
          <p:nvPr userDrawn="1">
            <p:custDataLst>
              <p:tags r:id="rId17"/>
            </p:custDataLst>
          </p:nvPr>
        </p:nvCxnSpPr>
        <p:spPr>
          <a:xfrm>
            <a:off x="2809399" y="1559243"/>
            <a:ext cx="0" cy="13335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 userDrawn="1">
            <p:custDataLst>
              <p:tags r:id="rId18"/>
            </p:custDataLst>
          </p:nvPr>
        </p:nvCxnSpPr>
        <p:spPr>
          <a:xfrm>
            <a:off x="729615" y="4037648"/>
            <a:ext cx="2105501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 descr="3333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760018" y="857250"/>
            <a:ext cx="1383983" cy="21474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476" y="857726"/>
            <a:ext cx="9143524" cy="5142548"/>
          </a:xfrm>
          <a:prstGeom prst="rect">
            <a:avLst/>
          </a:prstGeom>
          <a:gradFill>
            <a:gsLst>
              <a:gs pos="30000">
                <a:schemeClr val="bg2"/>
              </a:gs>
              <a:gs pos="100000">
                <a:schemeClr val="bg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圆角矩形 8"/>
          <p:cNvSpPr/>
          <p:nvPr userDrawn="1">
            <p:custDataLst>
              <p:tags r:id="rId3"/>
            </p:custDataLst>
          </p:nvPr>
        </p:nvSpPr>
        <p:spPr>
          <a:xfrm>
            <a:off x="276225" y="1125379"/>
            <a:ext cx="8639651" cy="4608195"/>
          </a:xfrm>
          <a:prstGeom prst="roundRect">
            <a:avLst>
              <a:gd name="adj" fmla="val 2263"/>
            </a:avLst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图片 14" descr="333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60018" y="857250"/>
            <a:ext cx="1383983" cy="21474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973455" y="2544604"/>
            <a:ext cx="3937635" cy="1503521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95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latin typeface="+mj-lt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971550" y="1339215"/>
            <a:ext cx="1903095" cy="378143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3181009" y="1339073"/>
            <a:ext cx="2160000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973455" y="4258151"/>
            <a:ext cx="1950244" cy="3781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90000"/>
                </a:schemeClr>
              </a:gs>
              <a:gs pos="66000">
                <a:schemeClr val="accent1"/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6" name="椭圆 15"/>
          <p:cNvSpPr/>
          <p:nvPr userDrawn="1">
            <p:custDataLst>
              <p:tags r:id="rId13"/>
            </p:custDataLst>
          </p:nvPr>
        </p:nvSpPr>
        <p:spPr>
          <a:xfrm>
            <a:off x="4837271" y="1636871"/>
            <a:ext cx="3585210" cy="3585210"/>
          </a:xfrm>
          <a:prstGeom prst="ellipse">
            <a:avLst/>
          </a:prstGeom>
          <a:gradFill>
            <a:gsLst>
              <a:gs pos="5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十字星 28"/>
          <p:cNvSpPr/>
          <p:nvPr userDrawn="1">
            <p:custDataLst>
              <p:tags r:id="rId14"/>
            </p:custDataLst>
          </p:nvPr>
        </p:nvSpPr>
        <p:spPr>
          <a:xfrm rot="12300000">
            <a:off x="4587240" y="4017169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直接连接符 22"/>
          <p:cNvCxnSpPr/>
          <p:nvPr userDrawn="1">
            <p:custDataLst>
              <p:tags r:id="rId15"/>
            </p:custDataLst>
          </p:nvPr>
        </p:nvCxnSpPr>
        <p:spPr>
          <a:xfrm>
            <a:off x="971550" y="4155281"/>
            <a:ext cx="2587466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16"/>
            </p:custDataLst>
          </p:nvPr>
        </p:nvCxnSpPr>
        <p:spPr>
          <a:xfrm>
            <a:off x="2923699" y="1461611"/>
            <a:ext cx="0" cy="13335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十字星 29"/>
          <p:cNvSpPr/>
          <p:nvPr userDrawn="1">
            <p:custDataLst>
              <p:tags r:id="rId17"/>
            </p:custDataLst>
          </p:nvPr>
        </p:nvSpPr>
        <p:spPr>
          <a:xfrm rot="1980000">
            <a:off x="8141018" y="1899761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图片 11" descr="daadad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154454" y="2120265"/>
            <a:ext cx="2933700" cy="3101816"/>
          </a:xfrm>
          <a:prstGeom prst="rect">
            <a:avLst/>
          </a:prstGeom>
        </p:spPr>
      </p:pic>
      <p:sp>
        <p:nvSpPr>
          <p:cNvPr id="28" name="椭圆 27"/>
          <p:cNvSpPr/>
          <p:nvPr userDrawn="1">
            <p:custDataLst>
              <p:tags r:id="rId20"/>
            </p:custDataLst>
          </p:nvPr>
        </p:nvSpPr>
        <p:spPr>
          <a:xfrm rot="19800000">
            <a:off x="4509135" y="2125504"/>
            <a:ext cx="4162425" cy="2261711"/>
          </a:xfrm>
          <a:prstGeom prst="ellipse">
            <a:avLst/>
          </a:prstGeom>
          <a:noFill/>
          <a:ln w="57150">
            <a:gradFill>
              <a:gsLst>
                <a:gs pos="3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1619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" y="857571"/>
            <a:ext cx="9142857" cy="51428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621983" y="2220754"/>
            <a:ext cx="6614160" cy="2057876"/>
          </a:xfrm>
          <a:noFill/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405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621983" y="1055846"/>
            <a:ext cx="6117908" cy="1040130"/>
          </a:xfrm>
          <a:noFill/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21983" y="4411382"/>
            <a:ext cx="4759452" cy="851060"/>
          </a:xfrm>
          <a:noFill/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1619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4714286" cy="3438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717036" y="1117854"/>
            <a:ext cx="4759452" cy="980694"/>
          </a:xfrm>
          <a:noFill/>
        </p:spPr>
        <p:txBody>
          <a:bodyPr wrap="square" anchor="ctr" anchorCtr="0">
            <a:normAutofit/>
          </a:bodyPr>
          <a:lstStyle>
            <a:lvl1pPr algn="r">
              <a:defRPr sz="33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1619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" y="857571"/>
            <a:ext cx="9142857" cy="51428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763679" y="4044315"/>
            <a:ext cx="5712619" cy="1134904"/>
          </a:xfrm>
          <a:noFill/>
        </p:spPr>
        <p:txBody>
          <a:bodyPr wrap="square" anchor="t">
            <a:normAutofit/>
          </a:bodyPr>
          <a:lstStyle>
            <a:lvl1pPr algn="r">
              <a:defRPr sz="255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3717036" y="2062258"/>
            <a:ext cx="4759452" cy="1789938"/>
          </a:xfrm>
          <a:noFill/>
        </p:spPr>
        <p:txBody>
          <a:bodyPr wrap="none" anchor="b">
            <a:normAutofit/>
          </a:bodyPr>
          <a:lstStyle>
            <a:lvl1pPr marL="0" indent="0" algn="r">
              <a:buNone/>
              <a:defRPr sz="555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b="1" dirty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761238" y="2114550"/>
            <a:ext cx="3618738" cy="33759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61738" y="2114550"/>
            <a:ext cx="3618738" cy="33759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62381" y="1145286"/>
            <a:ext cx="7619238" cy="857250"/>
          </a:xfrm>
          <a:noFill/>
        </p:spPr>
        <p:txBody>
          <a:bodyPr vert="horz" wrap="square" lIns="0" tIns="0" rIns="0" bIns="0" rtlCol="0" anchor="b">
            <a:normAutofit/>
          </a:bodyPr>
          <a:lstStyle>
            <a:lvl1pPr>
              <a:defRPr lang="en-US" b="1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72238" y="2119209"/>
            <a:ext cx="3602351" cy="38349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72238" y="2627717"/>
            <a:ext cx="3602351" cy="2880122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769412" y="2119209"/>
            <a:ext cx="3620091" cy="383492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69412" y="2627717"/>
            <a:ext cx="3620091" cy="2880122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  <a:cs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>
            <a:lvl1pPr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8650" y="1829250"/>
            <a:ext cx="7885509" cy="432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3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1619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" y="857345"/>
            <a:ext cx="9143664" cy="51433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761238" y="2302531"/>
            <a:ext cx="7619238" cy="1372645"/>
          </a:xfrm>
          <a:noFill/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81812" y="3798620"/>
            <a:ext cx="7619238" cy="829818"/>
          </a:xfrm>
          <a:noFill/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5342253"/>
            <a:ext cx="9144000" cy="6584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8325956" y="1376923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8325956" y="1424250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8325956" y="1471577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621688" y="1684824"/>
            <a:ext cx="3473949" cy="3130758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882423" y="4174496"/>
            <a:ext cx="661376" cy="1227558"/>
          </a:xfrm>
          <a:custGeom>
            <a:avLst/>
            <a:gdLst>
              <a:gd name="connsiteX0" fmla="*/ 20835 w 961320"/>
              <a:gd name="connsiteY0" fmla="*/ 391679 h 1784274"/>
              <a:gd name="connsiteX1" fmla="*/ 674635 w 961320"/>
              <a:gd name="connsiteY1" fmla="*/ 1784275 h 1784274"/>
              <a:gd name="connsiteX2" fmla="*/ 961321 w 961320"/>
              <a:gd name="connsiteY2" fmla="*/ 1652934 h 1784274"/>
              <a:gd name="connsiteX3" fmla="*/ 544887 w 961320"/>
              <a:gd name="connsiteY3" fmla="*/ 160736 h 1784274"/>
              <a:gd name="connsiteX4" fmla="*/ 237291 w 961320"/>
              <a:gd name="connsiteY4" fmla="*/ 11556 h 1784274"/>
              <a:gd name="connsiteX5" fmla="*/ 237291 w 961320"/>
              <a:gd name="connsiteY5" fmla="*/ 11556 h 1784274"/>
              <a:gd name="connsiteX6" fmla="*/ 20835 w 961320"/>
              <a:gd name="connsiteY6" fmla="*/ 391679 h 17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1320" h="1784274">
                <a:moveTo>
                  <a:pt x="20835" y="391679"/>
                </a:moveTo>
                <a:cubicBezTo>
                  <a:pt x="225969" y="833593"/>
                  <a:pt x="674635" y="1784275"/>
                  <a:pt x="674635" y="1784275"/>
                </a:cubicBezTo>
                <a:lnTo>
                  <a:pt x="961321" y="1652934"/>
                </a:lnTo>
                <a:lnTo>
                  <a:pt x="544887" y="160736"/>
                </a:lnTo>
                <a:cubicBezTo>
                  <a:pt x="513476" y="37997"/>
                  <a:pt x="384315" y="-28247"/>
                  <a:pt x="237291" y="11556"/>
                </a:cubicBezTo>
                <a:lnTo>
                  <a:pt x="237291" y="11556"/>
                </a:lnTo>
                <a:cubicBezTo>
                  <a:pt x="72781" y="56071"/>
                  <a:pt x="-50918" y="237107"/>
                  <a:pt x="20835" y="391679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9" name="任意多边形: 形状 18"/>
          <p:cNvSpPr/>
          <p:nvPr userDrawn="1">
            <p:custDataLst>
              <p:tags r:id="rId9"/>
            </p:custDataLst>
          </p:nvPr>
        </p:nvSpPr>
        <p:spPr>
          <a:xfrm>
            <a:off x="2880063" y="4172054"/>
            <a:ext cx="666181" cy="1232435"/>
          </a:xfrm>
          <a:custGeom>
            <a:avLst/>
            <a:gdLst>
              <a:gd name="connsiteX0" fmla="*/ 678088 w 968304"/>
              <a:gd name="connsiteY0" fmla="*/ 1791364 h 1791364"/>
              <a:gd name="connsiteX1" fmla="*/ 674900 w 968304"/>
              <a:gd name="connsiteY1" fmla="*/ 1789348 h 1791364"/>
              <a:gd name="connsiteX2" fmla="*/ 21078 w 968304"/>
              <a:gd name="connsiteY2" fmla="*/ 396729 h 1791364"/>
              <a:gd name="connsiteX3" fmla="*/ 25203 w 968304"/>
              <a:gd name="connsiteY3" fmla="*/ 191407 h 1791364"/>
              <a:gd name="connsiteX4" fmla="*/ 239808 w 968304"/>
              <a:gd name="connsiteY4" fmla="*/ 11706 h 1791364"/>
              <a:gd name="connsiteX5" fmla="*/ 453334 w 968304"/>
              <a:gd name="connsiteY5" fmla="*/ 33061 h 1791364"/>
              <a:gd name="connsiteX6" fmla="*/ 551740 w 968304"/>
              <a:gd name="connsiteY6" fmla="*/ 163418 h 1791364"/>
              <a:gd name="connsiteX7" fmla="*/ 968174 w 968304"/>
              <a:gd name="connsiteY7" fmla="*/ 1655546 h 1791364"/>
              <a:gd name="connsiteX8" fmla="*/ 966251 w 968304"/>
              <a:gd name="connsiteY8" fmla="*/ 1659695 h 1791364"/>
              <a:gd name="connsiteX9" fmla="*/ 679565 w 968304"/>
              <a:gd name="connsiteY9" fmla="*/ 1791036 h 1791364"/>
              <a:gd name="connsiteX10" fmla="*/ 678112 w 968304"/>
              <a:gd name="connsiteY10" fmla="*/ 1791364 h 1791364"/>
              <a:gd name="connsiteX11" fmla="*/ 324993 w 968304"/>
              <a:gd name="connsiteY11" fmla="*/ 7042 h 1791364"/>
              <a:gd name="connsiteX12" fmla="*/ 241636 w 968304"/>
              <a:gd name="connsiteY12" fmla="*/ 18504 h 1791364"/>
              <a:gd name="connsiteX13" fmla="*/ 31579 w 968304"/>
              <a:gd name="connsiteY13" fmla="*/ 194384 h 1791364"/>
              <a:gd name="connsiteX14" fmla="*/ 27454 w 968304"/>
              <a:gd name="connsiteY14" fmla="*/ 393775 h 1791364"/>
              <a:gd name="connsiteX15" fmla="*/ 679776 w 968304"/>
              <a:gd name="connsiteY15" fmla="*/ 1783207 h 1791364"/>
              <a:gd name="connsiteX16" fmla="*/ 960579 w 968304"/>
              <a:gd name="connsiteY16" fmla="*/ 1654561 h 1791364"/>
              <a:gd name="connsiteX17" fmla="*/ 544942 w 968304"/>
              <a:gd name="connsiteY17" fmla="*/ 165247 h 1791364"/>
              <a:gd name="connsiteX18" fmla="*/ 449794 w 968304"/>
              <a:gd name="connsiteY18" fmla="*/ 39133 h 1791364"/>
              <a:gd name="connsiteX19" fmla="*/ 324993 w 968304"/>
              <a:gd name="connsiteY19" fmla="*/ 7042 h 179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68304" h="1791364">
                <a:moveTo>
                  <a:pt x="678088" y="1791364"/>
                </a:moveTo>
                <a:cubicBezTo>
                  <a:pt x="676776" y="1791364"/>
                  <a:pt x="675510" y="1790614"/>
                  <a:pt x="674900" y="1789348"/>
                </a:cubicBezTo>
                <a:cubicBezTo>
                  <a:pt x="670423" y="1779831"/>
                  <a:pt x="223868" y="833603"/>
                  <a:pt x="21078" y="396729"/>
                </a:cubicBezTo>
                <a:cubicBezTo>
                  <a:pt x="-8388" y="333273"/>
                  <a:pt x="-6911" y="260347"/>
                  <a:pt x="25203" y="191407"/>
                </a:cubicBezTo>
                <a:cubicBezTo>
                  <a:pt x="65194" y="105565"/>
                  <a:pt x="147426" y="36718"/>
                  <a:pt x="239808" y="11706"/>
                </a:cubicBezTo>
                <a:cubicBezTo>
                  <a:pt x="317726" y="-9391"/>
                  <a:pt x="393559" y="-1796"/>
                  <a:pt x="453334" y="33061"/>
                </a:cubicBezTo>
                <a:cubicBezTo>
                  <a:pt x="502631" y="61824"/>
                  <a:pt x="537581" y="108120"/>
                  <a:pt x="551740" y="163418"/>
                </a:cubicBezTo>
                <a:lnTo>
                  <a:pt x="968174" y="1655546"/>
                </a:lnTo>
                <a:cubicBezTo>
                  <a:pt x="968642" y="1657210"/>
                  <a:pt x="967822" y="1658968"/>
                  <a:pt x="966251" y="1659695"/>
                </a:cubicBezTo>
                <a:lnTo>
                  <a:pt x="679565" y="1791036"/>
                </a:lnTo>
                <a:cubicBezTo>
                  <a:pt x="679096" y="1791247"/>
                  <a:pt x="678604" y="1791364"/>
                  <a:pt x="678112" y="1791364"/>
                </a:cubicBezTo>
                <a:close/>
                <a:moveTo>
                  <a:pt x="324993" y="7042"/>
                </a:moveTo>
                <a:cubicBezTo>
                  <a:pt x="297965" y="7042"/>
                  <a:pt x="269976" y="10839"/>
                  <a:pt x="241636" y="18504"/>
                </a:cubicBezTo>
                <a:cubicBezTo>
                  <a:pt x="151200" y="42977"/>
                  <a:pt x="70703" y="110371"/>
                  <a:pt x="31579" y="194384"/>
                </a:cubicBezTo>
                <a:cubicBezTo>
                  <a:pt x="355" y="261426"/>
                  <a:pt x="-1121" y="332218"/>
                  <a:pt x="27454" y="393775"/>
                </a:cubicBezTo>
                <a:cubicBezTo>
                  <a:pt x="224360" y="817991"/>
                  <a:pt x="651131" y="1722517"/>
                  <a:pt x="679776" y="1783207"/>
                </a:cubicBezTo>
                <a:lnTo>
                  <a:pt x="960579" y="1654561"/>
                </a:lnTo>
                <a:lnTo>
                  <a:pt x="544942" y="165247"/>
                </a:lnTo>
                <a:cubicBezTo>
                  <a:pt x="531229" y="111707"/>
                  <a:pt x="497450" y="66934"/>
                  <a:pt x="449794" y="39133"/>
                </a:cubicBezTo>
                <a:cubicBezTo>
                  <a:pt x="413296" y="17848"/>
                  <a:pt x="370586" y="7042"/>
                  <a:pt x="324993" y="7042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10"/>
            </p:custDataLst>
          </p:nvPr>
        </p:nvSpPr>
        <p:spPr>
          <a:xfrm>
            <a:off x="3490050" y="5232653"/>
            <a:ext cx="121049" cy="130373"/>
          </a:xfrm>
          <a:custGeom>
            <a:avLst/>
            <a:gdLst>
              <a:gd name="connsiteX0" fmla="*/ 43 w 175946"/>
              <a:gd name="connsiteY0" fmla="*/ 113198 h 189499"/>
              <a:gd name="connsiteX1" fmla="*/ 111553 w 175946"/>
              <a:gd name="connsiteY1" fmla="*/ 0 h 189499"/>
              <a:gd name="connsiteX2" fmla="*/ 175947 w 175946"/>
              <a:gd name="connsiteY2" fmla="*/ 189499 h 189499"/>
              <a:gd name="connsiteX3" fmla="*/ 20 w 175946"/>
              <a:gd name="connsiteY3" fmla="*/ 181646 h 189499"/>
              <a:gd name="connsiteX4" fmla="*/ 20 w 175946"/>
              <a:gd name="connsiteY4" fmla="*/ 113198 h 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46" h="189499">
                <a:moveTo>
                  <a:pt x="43" y="113198"/>
                </a:moveTo>
                <a:cubicBezTo>
                  <a:pt x="957" y="113034"/>
                  <a:pt x="-12451" y="6986"/>
                  <a:pt x="111553" y="0"/>
                </a:cubicBezTo>
                <a:lnTo>
                  <a:pt x="175947" y="189499"/>
                </a:lnTo>
                <a:lnTo>
                  <a:pt x="20" y="181646"/>
                </a:lnTo>
                <a:lnTo>
                  <a:pt x="20" y="113198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11"/>
            </p:custDataLst>
          </p:nvPr>
        </p:nvSpPr>
        <p:spPr>
          <a:xfrm>
            <a:off x="3308309" y="5292728"/>
            <a:ext cx="679522" cy="351477"/>
          </a:xfrm>
          <a:custGeom>
            <a:avLst/>
            <a:gdLst>
              <a:gd name="connsiteX0" fmla="*/ 987672 w 987695"/>
              <a:gd name="connsiteY0" fmla="*/ 432280 h 510877"/>
              <a:gd name="connsiteX1" fmla="*/ 987672 w 987695"/>
              <a:gd name="connsiteY1" fmla="*/ 497798 h 510877"/>
              <a:gd name="connsiteX2" fmla="*/ 969318 w 987695"/>
              <a:gd name="connsiteY2" fmla="*/ 510878 h 510877"/>
              <a:gd name="connsiteX3" fmla="*/ 0 w 987695"/>
              <a:gd name="connsiteY3" fmla="*/ 510878 h 510877"/>
              <a:gd name="connsiteX4" fmla="*/ 0 w 987695"/>
              <a:gd name="connsiteY4" fmla="*/ 372012 h 510877"/>
              <a:gd name="connsiteX5" fmla="*/ 18354 w 987695"/>
              <a:gd name="connsiteY5" fmla="*/ 358932 h 510877"/>
              <a:gd name="connsiteX6" fmla="*/ 18354 w 987695"/>
              <a:gd name="connsiteY6" fmla="*/ 70722 h 510877"/>
              <a:gd name="connsiteX7" fmla="*/ 406072 w 987695"/>
              <a:gd name="connsiteY7" fmla="*/ 0 h 510877"/>
              <a:gd name="connsiteX8" fmla="*/ 440133 w 987695"/>
              <a:gd name="connsiteY8" fmla="*/ 102157 h 510877"/>
              <a:gd name="connsiteX9" fmla="*/ 696884 w 987695"/>
              <a:gd name="connsiteY9" fmla="*/ 280334 h 510877"/>
              <a:gd name="connsiteX10" fmla="*/ 950987 w 987695"/>
              <a:gd name="connsiteY10" fmla="*/ 361557 h 510877"/>
              <a:gd name="connsiteX11" fmla="*/ 986524 w 987695"/>
              <a:gd name="connsiteY11" fmla="*/ 429420 h 510877"/>
              <a:gd name="connsiteX12" fmla="*/ 987696 w 987695"/>
              <a:gd name="connsiteY12" fmla="*/ 432280 h 51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7695" h="510877">
                <a:moveTo>
                  <a:pt x="987672" y="432280"/>
                </a:moveTo>
                <a:lnTo>
                  <a:pt x="987672" y="497798"/>
                </a:lnTo>
                <a:lnTo>
                  <a:pt x="969318" y="510878"/>
                </a:lnTo>
                <a:lnTo>
                  <a:pt x="0" y="510878"/>
                </a:lnTo>
                <a:lnTo>
                  <a:pt x="0" y="372012"/>
                </a:lnTo>
                <a:lnTo>
                  <a:pt x="18354" y="358932"/>
                </a:lnTo>
                <a:lnTo>
                  <a:pt x="18354" y="70722"/>
                </a:lnTo>
                <a:lnTo>
                  <a:pt x="406072" y="0"/>
                </a:lnTo>
                <a:lnTo>
                  <a:pt x="440133" y="102157"/>
                </a:lnTo>
                <a:lnTo>
                  <a:pt x="696884" y="280334"/>
                </a:lnTo>
                <a:cubicBezTo>
                  <a:pt x="696884" y="280334"/>
                  <a:pt x="943111" y="361557"/>
                  <a:pt x="950987" y="361557"/>
                </a:cubicBezTo>
                <a:cubicBezTo>
                  <a:pt x="957926" y="361557"/>
                  <a:pt x="981039" y="416246"/>
                  <a:pt x="986524" y="429420"/>
                </a:cubicBezTo>
                <a:cubicBezTo>
                  <a:pt x="987274" y="431248"/>
                  <a:pt x="987696" y="432280"/>
                  <a:pt x="987696" y="43228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任意多边形: 形状 22"/>
          <p:cNvSpPr/>
          <p:nvPr userDrawn="1">
            <p:custDataLst>
              <p:tags r:id="rId12"/>
            </p:custDataLst>
          </p:nvPr>
        </p:nvSpPr>
        <p:spPr>
          <a:xfrm>
            <a:off x="3308294" y="5539668"/>
            <a:ext cx="679522" cy="95537"/>
          </a:xfrm>
          <a:custGeom>
            <a:avLst/>
            <a:gdLst>
              <a:gd name="connsiteX0" fmla="*/ 987696 w 987695"/>
              <a:gd name="connsiteY0" fmla="*/ 73348 h 138865"/>
              <a:gd name="connsiteX1" fmla="*/ 987696 w 987695"/>
              <a:gd name="connsiteY1" fmla="*/ 138866 h 138865"/>
              <a:gd name="connsiteX2" fmla="*/ 0 w 987695"/>
              <a:gd name="connsiteY2" fmla="*/ 138866 h 138865"/>
              <a:gd name="connsiteX3" fmla="*/ 0 w 987695"/>
              <a:gd name="connsiteY3" fmla="*/ 13080 h 138865"/>
              <a:gd name="connsiteX4" fmla="*/ 18354 w 987695"/>
              <a:gd name="connsiteY4" fmla="*/ 0 h 138865"/>
              <a:gd name="connsiteX5" fmla="*/ 986524 w 987695"/>
              <a:gd name="connsiteY5" fmla="*/ 70487 h 138865"/>
              <a:gd name="connsiteX6" fmla="*/ 987696 w 987695"/>
              <a:gd name="connsiteY6" fmla="*/ 73348 h 13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95" h="138865">
                <a:moveTo>
                  <a:pt x="987696" y="73348"/>
                </a:moveTo>
                <a:lnTo>
                  <a:pt x="987696" y="138866"/>
                </a:lnTo>
                <a:lnTo>
                  <a:pt x="0" y="138866"/>
                </a:lnTo>
                <a:lnTo>
                  <a:pt x="0" y="13080"/>
                </a:lnTo>
                <a:lnTo>
                  <a:pt x="18354" y="0"/>
                </a:lnTo>
                <a:lnTo>
                  <a:pt x="986524" y="70487"/>
                </a:lnTo>
                <a:cubicBezTo>
                  <a:pt x="987274" y="72316"/>
                  <a:pt x="987696" y="73348"/>
                  <a:pt x="987696" y="7334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5" name="任意多边形: 形状 24"/>
          <p:cNvSpPr/>
          <p:nvPr userDrawn="1">
            <p:custDataLst>
              <p:tags r:id="rId13"/>
            </p:custDataLst>
          </p:nvPr>
        </p:nvSpPr>
        <p:spPr>
          <a:xfrm>
            <a:off x="3391364" y="5311952"/>
            <a:ext cx="234313" cy="85536"/>
          </a:xfrm>
          <a:custGeom>
            <a:avLst/>
            <a:gdLst>
              <a:gd name="connsiteX0" fmla="*/ 0 w 340577"/>
              <a:gd name="connsiteY0" fmla="*/ 74215 h 124328"/>
              <a:gd name="connsiteX1" fmla="*/ 319387 w 340577"/>
              <a:gd name="connsiteY1" fmla="*/ 0 h 124328"/>
              <a:gd name="connsiteX2" fmla="*/ 340577 w 340577"/>
              <a:gd name="connsiteY2" fmla="*/ 74215 h 124328"/>
              <a:gd name="connsiteX3" fmla="*/ 119222 w 340577"/>
              <a:gd name="connsiteY3" fmla="*/ 121754 h 124328"/>
              <a:gd name="connsiteX4" fmla="*/ 0 w 340577"/>
              <a:gd name="connsiteY4" fmla="*/ 74215 h 124328"/>
              <a:gd name="connsiteX5" fmla="*/ 0 w 340577"/>
              <a:gd name="connsiteY5" fmla="*/ 74215 h 12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577" h="124328">
                <a:moveTo>
                  <a:pt x="0" y="74215"/>
                </a:moveTo>
                <a:lnTo>
                  <a:pt x="319387" y="0"/>
                </a:lnTo>
                <a:lnTo>
                  <a:pt x="340577" y="74215"/>
                </a:lnTo>
                <a:lnTo>
                  <a:pt x="119222" y="121754"/>
                </a:lnTo>
                <a:cubicBezTo>
                  <a:pt x="73511" y="131576"/>
                  <a:pt x="26418" y="112776"/>
                  <a:pt x="0" y="74215"/>
                </a:cubicBezTo>
                <a:lnTo>
                  <a:pt x="0" y="74215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6" name="任意多边形: 形状 25"/>
          <p:cNvSpPr/>
          <p:nvPr userDrawn="1">
            <p:custDataLst>
              <p:tags r:id="rId14"/>
            </p:custDataLst>
          </p:nvPr>
        </p:nvSpPr>
        <p:spPr>
          <a:xfrm>
            <a:off x="3305867" y="5546256"/>
            <a:ext cx="684357" cy="56518"/>
          </a:xfrm>
          <a:custGeom>
            <a:avLst/>
            <a:gdLst>
              <a:gd name="connsiteX0" fmla="*/ 991222 w 994723"/>
              <a:gd name="connsiteY0" fmla="*/ 82127 h 82150"/>
              <a:gd name="connsiteX1" fmla="*/ 990941 w 994723"/>
              <a:gd name="connsiteY1" fmla="*/ 82127 h 82150"/>
              <a:gd name="connsiteX2" fmla="*/ 3244 w 994723"/>
              <a:gd name="connsiteY2" fmla="*/ 7021 h 82150"/>
              <a:gd name="connsiteX3" fmla="*/ 10 w 994723"/>
              <a:gd name="connsiteY3" fmla="*/ 3248 h 82150"/>
              <a:gd name="connsiteX4" fmla="*/ 3783 w 994723"/>
              <a:gd name="connsiteY4" fmla="*/ 13 h 82150"/>
              <a:gd name="connsiteX5" fmla="*/ 991480 w 994723"/>
              <a:gd name="connsiteY5" fmla="*/ 75118 h 82150"/>
              <a:gd name="connsiteX6" fmla="*/ 994714 w 994723"/>
              <a:gd name="connsiteY6" fmla="*/ 78893 h 82150"/>
              <a:gd name="connsiteX7" fmla="*/ 991222 w 994723"/>
              <a:gd name="connsiteY7" fmla="*/ 82151 h 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4723" h="82150">
                <a:moveTo>
                  <a:pt x="991222" y="82127"/>
                </a:moveTo>
                <a:cubicBezTo>
                  <a:pt x="991222" y="82127"/>
                  <a:pt x="991034" y="82127"/>
                  <a:pt x="990941" y="82127"/>
                </a:cubicBezTo>
                <a:lnTo>
                  <a:pt x="3244" y="7021"/>
                </a:lnTo>
                <a:cubicBezTo>
                  <a:pt x="1298" y="6881"/>
                  <a:pt x="-131" y="5194"/>
                  <a:pt x="10" y="3248"/>
                </a:cubicBezTo>
                <a:cubicBezTo>
                  <a:pt x="150" y="1302"/>
                  <a:pt x="1838" y="-151"/>
                  <a:pt x="3783" y="13"/>
                </a:cubicBezTo>
                <a:lnTo>
                  <a:pt x="991480" y="75118"/>
                </a:lnTo>
                <a:cubicBezTo>
                  <a:pt x="993425" y="75259"/>
                  <a:pt x="994855" y="76947"/>
                  <a:pt x="994714" y="78893"/>
                </a:cubicBezTo>
                <a:cubicBezTo>
                  <a:pt x="994574" y="80745"/>
                  <a:pt x="993027" y="82151"/>
                  <a:pt x="991222" y="82151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15"/>
            </p:custDataLst>
          </p:nvPr>
        </p:nvSpPr>
        <p:spPr>
          <a:xfrm>
            <a:off x="3459241" y="5337146"/>
            <a:ext cx="39737" cy="63329"/>
          </a:xfrm>
          <a:custGeom>
            <a:avLst/>
            <a:gdLst>
              <a:gd name="connsiteX0" fmla="*/ 1083 w 57757"/>
              <a:gd name="connsiteY0" fmla="*/ 13638 h 92050"/>
              <a:gd name="connsiteX1" fmla="*/ 40746 w 57757"/>
              <a:gd name="connsiteY1" fmla="*/ 87290 h 92050"/>
              <a:gd name="connsiteX2" fmla="*/ 51505 w 57757"/>
              <a:gd name="connsiteY2" fmla="*/ 91604 h 92050"/>
              <a:gd name="connsiteX3" fmla="*/ 51505 w 57757"/>
              <a:gd name="connsiteY3" fmla="*/ 91604 h 92050"/>
              <a:gd name="connsiteX4" fmla="*/ 56732 w 57757"/>
              <a:gd name="connsiteY4" fmla="*/ 78828 h 92050"/>
              <a:gd name="connsiteX5" fmla="*/ 18242 w 57757"/>
              <a:gd name="connsiteY5" fmla="*/ 4871 h 92050"/>
              <a:gd name="connsiteX6" fmla="*/ 7905 w 57757"/>
              <a:gd name="connsiteY6" fmla="*/ 300 h 92050"/>
              <a:gd name="connsiteX7" fmla="*/ 6733 w 57757"/>
              <a:gd name="connsiteY7" fmla="*/ 605 h 92050"/>
              <a:gd name="connsiteX8" fmla="*/ 1083 w 57757"/>
              <a:gd name="connsiteY8" fmla="*/ 13638 h 9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57" h="92050">
                <a:moveTo>
                  <a:pt x="1083" y="13638"/>
                </a:moveTo>
                <a:lnTo>
                  <a:pt x="40746" y="87290"/>
                </a:lnTo>
                <a:cubicBezTo>
                  <a:pt x="42808" y="91135"/>
                  <a:pt x="47356" y="92963"/>
                  <a:pt x="51505" y="91604"/>
                </a:cubicBezTo>
                <a:lnTo>
                  <a:pt x="51505" y="91604"/>
                </a:lnTo>
                <a:cubicBezTo>
                  <a:pt x="56826" y="89869"/>
                  <a:pt x="59311" y="83798"/>
                  <a:pt x="56732" y="78828"/>
                </a:cubicBezTo>
                <a:lnTo>
                  <a:pt x="18242" y="4871"/>
                </a:lnTo>
                <a:cubicBezTo>
                  <a:pt x="16296" y="1120"/>
                  <a:pt x="11983" y="-778"/>
                  <a:pt x="7905" y="300"/>
                </a:cubicBezTo>
                <a:lnTo>
                  <a:pt x="6733" y="605"/>
                </a:lnTo>
                <a:cubicBezTo>
                  <a:pt x="1083" y="2105"/>
                  <a:pt x="-1683" y="8481"/>
                  <a:pt x="1083" y="136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9" name="任意多边形: 形状 28"/>
          <p:cNvSpPr/>
          <p:nvPr userDrawn="1">
            <p:custDataLst>
              <p:tags r:id="rId16"/>
            </p:custDataLst>
          </p:nvPr>
        </p:nvSpPr>
        <p:spPr>
          <a:xfrm>
            <a:off x="3590558" y="5398039"/>
            <a:ext cx="150430" cy="100473"/>
          </a:xfrm>
          <a:custGeom>
            <a:avLst/>
            <a:gdLst>
              <a:gd name="connsiteX0" fmla="*/ 3524 w 101096"/>
              <a:gd name="connsiteY0" fmla="*/ 64595 h 64594"/>
              <a:gd name="connsiteX1" fmla="*/ 1508 w 101096"/>
              <a:gd name="connsiteY1" fmla="*/ 63963 h 64594"/>
              <a:gd name="connsiteX2" fmla="*/ 641 w 101096"/>
              <a:gd name="connsiteY2" fmla="*/ 59063 h 64594"/>
              <a:gd name="connsiteX3" fmla="*/ 97852 w 101096"/>
              <a:gd name="connsiteY3" fmla="*/ 202 h 64594"/>
              <a:gd name="connsiteX4" fmla="*/ 101087 w 101096"/>
              <a:gd name="connsiteY4" fmla="*/ 3976 h 64594"/>
              <a:gd name="connsiteX5" fmla="*/ 97312 w 101096"/>
              <a:gd name="connsiteY5" fmla="*/ 7211 h 64594"/>
              <a:gd name="connsiteX6" fmla="*/ 6408 w 101096"/>
              <a:gd name="connsiteY6" fmla="*/ 63095 h 64594"/>
              <a:gd name="connsiteX7" fmla="*/ 3524 w 101096"/>
              <a:gd name="connsiteY7" fmla="*/ 64595 h 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" h="211">
                <a:moveTo>
                  <a:pt x="97" y="152"/>
                </a:moveTo>
                <a:cubicBezTo>
                  <a:pt x="96" y="152"/>
                  <a:pt x="95" y="152"/>
                  <a:pt x="94" y="151"/>
                </a:cubicBezTo>
                <a:cubicBezTo>
                  <a:pt x="91" y="150"/>
                  <a:pt x="91" y="146"/>
                  <a:pt x="92" y="144"/>
                </a:cubicBezTo>
                <a:cubicBezTo>
                  <a:pt x="95" y="140"/>
                  <a:pt x="157" y="53"/>
                  <a:pt x="233" y="59"/>
                </a:cubicBezTo>
                <a:cubicBezTo>
                  <a:pt x="236" y="59"/>
                  <a:pt x="238" y="62"/>
                  <a:pt x="237" y="64"/>
                </a:cubicBezTo>
                <a:cubicBezTo>
                  <a:pt x="237" y="67"/>
                  <a:pt x="235" y="69"/>
                  <a:pt x="232" y="69"/>
                </a:cubicBezTo>
                <a:cubicBezTo>
                  <a:pt x="162" y="64"/>
                  <a:pt x="101" y="149"/>
                  <a:pt x="101" y="150"/>
                </a:cubicBezTo>
                <a:cubicBezTo>
                  <a:pt x="100" y="151"/>
                  <a:pt x="98" y="152"/>
                  <a:pt x="97" y="152"/>
                </a:cubicBezTo>
                <a:close/>
                <a:moveTo>
                  <a:pt x="194" y="211"/>
                </a:moveTo>
                <a:cubicBezTo>
                  <a:pt x="193" y="211"/>
                  <a:pt x="192" y="211"/>
                  <a:pt x="192" y="211"/>
                </a:cubicBezTo>
                <a:cubicBezTo>
                  <a:pt x="189" y="209"/>
                  <a:pt x="188" y="206"/>
                  <a:pt x="189" y="204"/>
                </a:cubicBezTo>
                <a:cubicBezTo>
                  <a:pt x="191" y="200"/>
                  <a:pt x="230" y="113"/>
                  <a:pt x="311" y="113"/>
                </a:cubicBezTo>
                <a:cubicBezTo>
                  <a:pt x="314" y="113"/>
                  <a:pt x="316" y="116"/>
                  <a:pt x="316" y="118"/>
                </a:cubicBezTo>
                <a:cubicBezTo>
                  <a:pt x="316" y="121"/>
                  <a:pt x="314" y="123"/>
                  <a:pt x="311" y="123"/>
                </a:cubicBezTo>
                <a:cubicBezTo>
                  <a:pt x="237" y="123"/>
                  <a:pt x="199" y="207"/>
                  <a:pt x="198" y="208"/>
                </a:cubicBezTo>
                <a:cubicBezTo>
                  <a:pt x="197" y="210"/>
                  <a:pt x="196" y="211"/>
                  <a:pt x="194" y="211"/>
                </a:cubicBezTo>
                <a:close/>
                <a:moveTo>
                  <a:pt x="5" y="99"/>
                </a:moveTo>
                <a:cubicBezTo>
                  <a:pt x="4" y="99"/>
                  <a:pt x="3" y="99"/>
                  <a:pt x="2" y="99"/>
                </a:cubicBezTo>
                <a:cubicBezTo>
                  <a:pt x="0" y="97"/>
                  <a:pt x="-1" y="94"/>
                  <a:pt x="1" y="92"/>
                </a:cubicBezTo>
                <a:cubicBezTo>
                  <a:pt x="3" y="88"/>
                  <a:pt x="56" y="0"/>
                  <a:pt x="147" y="0"/>
                </a:cubicBezTo>
                <a:cubicBezTo>
                  <a:pt x="150" y="0"/>
                  <a:pt x="153" y="2"/>
                  <a:pt x="153" y="5"/>
                </a:cubicBezTo>
                <a:cubicBezTo>
                  <a:pt x="153" y="8"/>
                  <a:pt x="150" y="10"/>
                  <a:pt x="147" y="10"/>
                </a:cubicBezTo>
                <a:cubicBezTo>
                  <a:pt x="61" y="10"/>
                  <a:pt x="10" y="96"/>
                  <a:pt x="9" y="97"/>
                </a:cubicBezTo>
                <a:cubicBezTo>
                  <a:pt x="8" y="98"/>
                  <a:pt x="7" y="99"/>
                  <a:pt x="5" y="99"/>
                </a:cubicBezTo>
                <a:lnTo>
                  <a:pt x="5" y="99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>
            <a:off x="2417666" y="2408381"/>
            <a:ext cx="256553" cy="275985"/>
          </a:xfrm>
          <a:custGeom>
            <a:avLst/>
            <a:gdLst>
              <a:gd name="connsiteX0" fmla="*/ 23 w 372903"/>
              <a:gd name="connsiteY0" fmla="*/ 289105 h 401149"/>
              <a:gd name="connsiteX1" fmla="*/ 219902 w 372903"/>
              <a:gd name="connsiteY1" fmla="*/ 1177 h 401149"/>
              <a:gd name="connsiteX2" fmla="*/ 372903 w 372903"/>
              <a:gd name="connsiteY2" fmla="*/ 233901 h 401149"/>
              <a:gd name="connsiteX3" fmla="*/ 263667 w 372903"/>
              <a:gd name="connsiteY3" fmla="*/ 401014 h 401149"/>
              <a:gd name="connsiteX4" fmla="*/ 0 w 372903"/>
              <a:gd name="connsiteY4" fmla="*/ 289105 h 40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903" h="401149">
                <a:moveTo>
                  <a:pt x="23" y="289105"/>
                </a:moveTo>
                <a:cubicBezTo>
                  <a:pt x="6118" y="283058"/>
                  <a:pt x="201196" y="21641"/>
                  <a:pt x="219902" y="1177"/>
                </a:cubicBezTo>
                <a:cubicBezTo>
                  <a:pt x="238632" y="-19287"/>
                  <a:pt x="372903" y="233901"/>
                  <a:pt x="372903" y="233901"/>
                </a:cubicBezTo>
                <a:cubicBezTo>
                  <a:pt x="372903" y="233901"/>
                  <a:pt x="279490" y="406663"/>
                  <a:pt x="263667" y="401014"/>
                </a:cubicBezTo>
                <a:cubicBezTo>
                  <a:pt x="247821" y="395365"/>
                  <a:pt x="0" y="289105"/>
                  <a:pt x="0" y="289105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>
            <a:off x="2415269" y="2405953"/>
            <a:ext cx="261393" cy="280932"/>
          </a:xfrm>
          <a:custGeom>
            <a:avLst/>
            <a:gdLst>
              <a:gd name="connsiteX0" fmla="*/ 268298 w 379939"/>
              <a:gd name="connsiteY0" fmla="*/ 408339 h 408339"/>
              <a:gd name="connsiteX1" fmla="*/ 265977 w 379939"/>
              <a:gd name="connsiteY1" fmla="*/ 407847 h 408339"/>
              <a:gd name="connsiteX2" fmla="*/ 2123 w 379939"/>
              <a:gd name="connsiteY2" fmla="*/ 295868 h 408339"/>
              <a:gd name="connsiteX3" fmla="*/ 60 w 379939"/>
              <a:gd name="connsiteY3" fmla="*/ 293290 h 408339"/>
              <a:gd name="connsiteX4" fmla="*/ 1021 w 379939"/>
              <a:gd name="connsiteY4" fmla="*/ 290149 h 408339"/>
              <a:gd name="connsiteX5" fmla="*/ 76853 w 379939"/>
              <a:gd name="connsiteY5" fmla="*/ 190430 h 408339"/>
              <a:gd name="connsiteX6" fmla="*/ 220806 w 379939"/>
              <a:gd name="connsiteY6" fmla="*/ 2314 h 408339"/>
              <a:gd name="connsiteX7" fmla="*/ 227159 w 379939"/>
              <a:gd name="connsiteY7" fmla="*/ 64 h 408339"/>
              <a:gd name="connsiteX8" fmla="*/ 314922 w 379939"/>
              <a:gd name="connsiteY8" fmla="*/ 120012 h 408339"/>
              <a:gd name="connsiteX9" fmla="*/ 379527 w 379939"/>
              <a:gd name="connsiteY9" fmla="*/ 235765 h 408339"/>
              <a:gd name="connsiteX10" fmla="*/ 379527 w 379939"/>
              <a:gd name="connsiteY10" fmla="*/ 239094 h 408339"/>
              <a:gd name="connsiteX11" fmla="*/ 330769 w 379939"/>
              <a:gd name="connsiteY11" fmla="*/ 324889 h 408339"/>
              <a:gd name="connsiteX12" fmla="*/ 268321 w 379939"/>
              <a:gd name="connsiteY12" fmla="*/ 408316 h 408339"/>
              <a:gd name="connsiteX13" fmla="*/ 9179 w 379939"/>
              <a:gd name="connsiteY13" fmla="*/ 291251 h 408339"/>
              <a:gd name="connsiteX14" fmla="*/ 268087 w 379939"/>
              <a:gd name="connsiteY14" fmla="*/ 401143 h 408339"/>
              <a:gd name="connsiteX15" fmla="*/ 372400 w 379939"/>
              <a:gd name="connsiteY15" fmla="*/ 237429 h 408339"/>
              <a:gd name="connsiteX16" fmla="*/ 306765 w 379939"/>
              <a:gd name="connsiteY16" fmla="*/ 120106 h 408339"/>
              <a:gd name="connsiteX17" fmla="*/ 225963 w 379939"/>
              <a:gd name="connsiteY17" fmla="*/ 7073 h 408339"/>
              <a:gd name="connsiteX18" fmla="*/ 82432 w 379939"/>
              <a:gd name="connsiteY18" fmla="*/ 194696 h 408339"/>
              <a:gd name="connsiteX19" fmla="*/ 9155 w 379939"/>
              <a:gd name="connsiteY19" fmla="*/ 291274 h 40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9939" h="408339">
                <a:moveTo>
                  <a:pt x="268298" y="408339"/>
                </a:moveTo>
                <a:cubicBezTo>
                  <a:pt x="267360" y="408339"/>
                  <a:pt x="266634" y="408082"/>
                  <a:pt x="265977" y="407847"/>
                </a:cubicBezTo>
                <a:cubicBezTo>
                  <a:pt x="250225" y="402221"/>
                  <a:pt x="12249" y="300205"/>
                  <a:pt x="2123" y="295868"/>
                </a:cubicBezTo>
                <a:cubicBezTo>
                  <a:pt x="1045" y="295400"/>
                  <a:pt x="271" y="294438"/>
                  <a:pt x="60" y="293290"/>
                </a:cubicBezTo>
                <a:cubicBezTo>
                  <a:pt x="-151" y="292141"/>
                  <a:pt x="200" y="290969"/>
                  <a:pt x="1021" y="290149"/>
                </a:cubicBezTo>
                <a:cubicBezTo>
                  <a:pt x="3647" y="287430"/>
                  <a:pt x="39207" y="240313"/>
                  <a:pt x="76853" y="190430"/>
                </a:cubicBezTo>
                <a:cubicBezTo>
                  <a:pt x="135972" y="112113"/>
                  <a:pt x="209554" y="14621"/>
                  <a:pt x="220806" y="2314"/>
                </a:cubicBezTo>
                <a:cubicBezTo>
                  <a:pt x="222423" y="556"/>
                  <a:pt x="224674" y="-241"/>
                  <a:pt x="227159" y="64"/>
                </a:cubicBezTo>
                <a:cubicBezTo>
                  <a:pt x="232339" y="720"/>
                  <a:pt x="246076" y="2478"/>
                  <a:pt x="314922" y="120012"/>
                </a:cubicBezTo>
                <a:cubicBezTo>
                  <a:pt x="348561" y="177443"/>
                  <a:pt x="379222" y="235179"/>
                  <a:pt x="379527" y="235765"/>
                </a:cubicBezTo>
                <a:cubicBezTo>
                  <a:pt x="380089" y="236797"/>
                  <a:pt x="380066" y="238039"/>
                  <a:pt x="379527" y="239094"/>
                </a:cubicBezTo>
                <a:cubicBezTo>
                  <a:pt x="379292" y="239516"/>
                  <a:pt x="355851" y="282835"/>
                  <a:pt x="330769" y="324889"/>
                </a:cubicBezTo>
                <a:cubicBezTo>
                  <a:pt x="286277" y="399526"/>
                  <a:pt x="273760" y="408316"/>
                  <a:pt x="268321" y="408316"/>
                </a:cubicBezTo>
                <a:close/>
                <a:moveTo>
                  <a:pt x="9179" y="291251"/>
                </a:moveTo>
                <a:cubicBezTo>
                  <a:pt x="42020" y="305315"/>
                  <a:pt x="251678" y="395119"/>
                  <a:pt x="268087" y="401143"/>
                </a:cubicBezTo>
                <a:cubicBezTo>
                  <a:pt x="278987" y="399150"/>
                  <a:pt x="329386" y="316872"/>
                  <a:pt x="372400" y="237429"/>
                </a:cubicBezTo>
                <a:cubicBezTo>
                  <a:pt x="367009" y="227350"/>
                  <a:pt x="337942" y="173107"/>
                  <a:pt x="306765" y="120106"/>
                </a:cubicBezTo>
                <a:cubicBezTo>
                  <a:pt x="241786" y="9604"/>
                  <a:pt x="228049" y="6557"/>
                  <a:pt x="225963" y="7073"/>
                </a:cubicBezTo>
                <a:cubicBezTo>
                  <a:pt x="214922" y="19145"/>
                  <a:pt x="141457" y="116496"/>
                  <a:pt x="82432" y="194696"/>
                </a:cubicBezTo>
                <a:cubicBezTo>
                  <a:pt x="43028" y="246900"/>
                  <a:pt x="17852" y="280257"/>
                  <a:pt x="9155" y="29127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19"/>
            </p:custDataLst>
          </p:nvPr>
        </p:nvSpPr>
        <p:spPr>
          <a:xfrm>
            <a:off x="2576354" y="2212562"/>
            <a:ext cx="291785" cy="406841"/>
          </a:xfrm>
          <a:custGeom>
            <a:avLst/>
            <a:gdLst>
              <a:gd name="connsiteX0" fmla="*/ 422275 w 424114"/>
              <a:gd name="connsiteY0" fmla="*/ 376849 h 591349"/>
              <a:gd name="connsiteX1" fmla="*/ 393372 w 424114"/>
              <a:gd name="connsiteY1" fmla="*/ 299352 h 591349"/>
              <a:gd name="connsiteX2" fmla="*/ 398365 w 424114"/>
              <a:gd name="connsiteY2" fmla="*/ 236741 h 591349"/>
              <a:gd name="connsiteX3" fmla="*/ 224244 w 424114"/>
              <a:gd name="connsiteY3" fmla="*/ 5001 h 591349"/>
              <a:gd name="connsiteX4" fmla="*/ 216883 w 424114"/>
              <a:gd name="connsiteY4" fmla="*/ 3594 h 591349"/>
              <a:gd name="connsiteX5" fmla="*/ 5 w 424114"/>
              <a:gd name="connsiteY5" fmla="*/ 282990 h 591349"/>
              <a:gd name="connsiteX6" fmla="*/ 152701 w 424114"/>
              <a:gd name="connsiteY6" fmla="*/ 545157 h 591349"/>
              <a:gd name="connsiteX7" fmla="*/ 330878 w 424114"/>
              <a:gd name="connsiteY7" fmla="*/ 546798 h 591349"/>
              <a:gd name="connsiteX8" fmla="*/ 374689 w 424114"/>
              <a:gd name="connsiteY8" fmla="*/ 423989 h 591349"/>
              <a:gd name="connsiteX9" fmla="*/ 394310 w 424114"/>
              <a:gd name="connsiteY9" fmla="*/ 413816 h 591349"/>
              <a:gd name="connsiteX10" fmla="*/ 422252 w 424114"/>
              <a:gd name="connsiteY10" fmla="*/ 376849 h 59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114" h="591349">
                <a:moveTo>
                  <a:pt x="422275" y="376849"/>
                </a:moveTo>
                <a:cubicBezTo>
                  <a:pt x="408890" y="349259"/>
                  <a:pt x="397076" y="314964"/>
                  <a:pt x="393372" y="299352"/>
                </a:cubicBezTo>
                <a:cubicBezTo>
                  <a:pt x="395271" y="279497"/>
                  <a:pt x="396888" y="258682"/>
                  <a:pt x="398365" y="236741"/>
                </a:cubicBezTo>
                <a:cubicBezTo>
                  <a:pt x="408445" y="85428"/>
                  <a:pt x="372884" y="35005"/>
                  <a:pt x="224244" y="5001"/>
                </a:cubicBezTo>
                <a:cubicBezTo>
                  <a:pt x="221806" y="4508"/>
                  <a:pt x="219368" y="4040"/>
                  <a:pt x="216883" y="3594"/>
                </a:cubicBezTo>
                <a:cubicBezTo>
                  <a:pt x="18594" y="-31896"/>
                  <a:pt x="-347" y="205259"/>
                  <a:pt x="5" y="282990"/>
                </a:cubicBezTo>
                <a:cubicBezTo>
                  <a:pt x="380" y="360745"/>
                  <a:pt x="92855" y="499259"/>
                  <a:pt x="152701" y="545157"/>
                </a:cubicBezTo>
                <a:cubicBezTo>
                  <a:pt x="215805" y="593540"/>
                  <a:pt x="293676" y="618012"/>
                  <a:pt x="330878" y="546798"/>
                </a:cubicBezTo>
                <a:cubicBezTo>
                  <a:pt x="350615" y="509057"/>
                  <a:pt x="364516" y="469137"/>
                  <a:pt x="374689" y="423989"/>
                </a:cubicBezTo>
                <a:cubicBezTo>
                  <a:pt x="380526" y="421340"/>
                  <a:pt x="387488" y="417660"/>
                  <a:pt x="394310" y="413816"/>
                </a:cubicBezTo>
                <a:cubicBezTo>
                  <a:pt x="413649" y="402892"/>
                  <a:pt x="429706" y="392203"/>
                  <a:pt x="422252" y="3768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20"/>
            </p:custDataLst>
          </p:nvPr>
        </p:nvSpPr>
        <p:spPr>
          <a:xfrm>
            <a:off x="2681426" y="2215034"/>
            <a:ext cx="186729" cy="404368"/>
          </a:xfrm>
          <a:custGeom>
            <a:avLst/>
            <a:gdLst>
              <a:gd name="connsiteX0" fmla="*/ 0 w 271413"/>
              <a:gd name="connsiteY0" fmla="*/ 541563 h 587755"/>
              <a:gd name="connsiteX1" fmla="*/ 178177 w 271413"/>
              <a:gd name="connsiteY1" fmla="*/ 543204 h 587755"/>
              <a:gd name="connsiteX2" fmla="*/ 221988 w 271413"/>
              <a:gd name="connsiteY2" fmla="*/ 420395 h 587755"/>
              <a:gd name="connsiteX3" fmla="*/ 241609 w 271413"/>
              <a:gd name="connsiteY3" fmla="*/ 410221 h 587755"/>
              <a:gd name="connsiteX4" fmla="*/ 269551 w 271413"/>
              <a:gd name="connsiteY4" fmla="*/ 373255 h 587755"/>
              <a:gd name="connsiteX5" fmla="*/ 240648 w 271413"/>
              <a:gd name="connsiteY5" fmla="*/ 295758 h 587755"/>
              <a:gd name="connsiteX6" fmla="*/ 245641 w 271413"/>
              <a:gd name="connsiteY6" fmla="*/ 233146 h 587755"/>
              <a:gd name="connsiteX7" fmla="*/ 71519 w 271413"/>
              <a:gd name="connsiteY7" fmla="*/ 1406 h 587755"/>
              <a:gd name="connsiteX8" fmla="*/ 64159 w 271413"/>
              <a:gd name="connsiteY8" fmla="*/ 0 h 587755"/>
              <a:gd name="connsiteX9" fmla="*/ 0 w 271413"/>
              <a:gd name="connsiteY9" fmla="*/ 541563 h 58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3" h="587755">
                <a:moveTo>
                  <a:pt x="0" y="541563"/>
                </a:moveTo>
                <a:cubicBezTo>
                  <a:pt x="63104" y="589945"/>
                  <a:pt x="140976" y="614418"/>
                  <a:pt x="178177" y="543204"/>
                </a:cubicBezTo>
                <a:cubicBezTo>
                  <a:pt x="197914" y="505463"/>
                  <a:pt x="211815" y="465543"/>
                  <a:pt x="221988" y="420395"/>
                </a:cubicBezTo>
                <a:cubicBezTo>
                  <a:pt x="227825" y="417746"/>
                  <a:pt x="234787" y="414066"/>
                  <a:pt x="241609" y="410221"/>
                </a:cubicBezTo>
                <a:cubicBezTo>
                  <a:pt x="260948" y="399298"/>
                  <a:pt x="277005" y="388609"/>
                  <a:pt x="269551" y="373255"/>
                </a:cubicBezTo>
                <a:cubicBezTo>
                  <a:pt x="256166" y="345664"/>
                  <a:pt x="244351" y="311370"/>
                  <a:pt x="240648" y="295758"/>
                </a:cubicBezTo>
                <a:cubicBezTo>
                  <a:pt x="242546" y="275903"/>
                  <a:pt x="244164" y="255087"/>
                  <a:pt x="245641" y="233146"/>
                </a:cubicBezTo>
                <a:cubicBezTo>
                  <a:pt x="255720" y="81833"/>
                  <a:pt x="220160" y="31411"/>
                  <a:pt x="71519" y="1406"/>
                </a:cubicBezTo>
                <a:cubicBezTo>
                  <a:pt x="69081" y="914"/>
                  <a:pt x="66643" y="445"/>
                  <a:pt x="64159" y="0"/>
                </a:cubicBezTo>
                <a:lnTo>
                  <a:pt x="0" y="54156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5" name="任意多边形: 形状 34"/>
          <p:cNvSpPr/>
          <p:nvPr userDrawn="1">
            <p:custDataLst>
              <p:tags r:id="rId21"/>
            </p:custDataLst>
          </p:nvPr>
        </p:nvSpPr>
        <p:spPr>
          <a:xfrm>
            <a:off x="2812914" y="2403808"/>
            <a:ext cx="16559" cy="23826"/>
          </a:xfrm>
          <a:custGeom>
            <a:avLst/>
            <a:gdLst>
              <a:gd name="connsiteX0" fmla="*/ 23110 w 24068"/>
              <a:gd name="connsiteY0" fmla="*/ 20364 h 34632"/>
              <a:gd name="connsiteX1" fmla="*/ 7358 w 24068"/>
              <a:gd name="connsiteY1" fmla="*/ 34358 h 34632"/>
              <a:gd name="connsiteX2" fmla="*/ 958 w 24068"/>
              <a:gd name="connsiteY2" fmla="*/ 14269 h 34632"/>
              <a:gd name="connsiteX3" fmla="*/ 16711 w 24068"/>
              <a:gd name="connsiteY3" fmla="*/ 275 h 34632"/>
              <a:gd name="connsiteX4" fmla="*/ 23110 w 24068"/>
              <a:gd name="connsiteY4" fmla="*/ 20364 h 3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" h="34632">
                <a:moveTo>
                  <a:pt x="23110" y="20364"/>
                </a:moveTo>
                <a:cubicBezTo>
                  <a:pt x="20532" y="29764"/>
                  <a:pt x="13476" y="36046"/>
                  <a:pt x="7358" y="34358"/>
                </a:cubicBezTo>
                <a:cubicBezTo>
                  <a:pt x="1239" y="32671"/>
                  <a:pt x="-1644" y="23693"/>
                  <a:pt x="958" y="14269"/>
                </a:cubicBezTo>
                <a:cubicBezTo>
                  <a:pt x="3560" y="4846"/>
                  <a:pt x="10592" y="-1413"/>
                  <a:pt x="16711" y="275"/>
                </a:cubicBezTo>
                <a:cubicBezTo>
                  <a:pt x="22829" y="1963"/>
                  <a:pt x="25712" y="10941"/>
                  <a:pt x="23110" y="2036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2"/>
            </p:custDataLst>
          </p:nvPr>
        </p:nvSpPr>
        <p:spPr>
          <a:xfrm>
            <a:off x="2769212" y="2500986"/>
            <a:ext cx="37250" cy="39560"/>
          </a:xfrm>
          <a:custGeom>
            <a:avLst/>
            <a:gdLst>
              <a:gd name="connsiteX0" fmla="*/ 28216 w 54143"/>
              <a:gd name="connsiteY0" fmla="*/ 57501 h 57501"/>
              <a:gd name="connsiteX1" fmla="*/ 19308 w 54143"/>
              <a:gd name="connsiteY1" fmla="*/ 55532 h 57501"/>
              <a:gd name="connsiteX2" fmla="*/ 3509 w 54143"/>
              <a:gd name="connsiteY2" fmla="*/ 2250 h 57501"/>
              <a:gd name="connsiteX3" fmla="*/ 6791 w 54143"/>
              <a:gd name="connsiteY3" fmla="*/ 0 h 57501"/>
              <a:gd name="connsiteX4" fmla="*/ 51305 w 54143"/>
              <a:gd name="connsiteY4" fmla="*/ 16573 h 57501"/>
              <a:gd name="connsiteX5" fmla="*/ 49993 w 54143"/>
              <a:gd name="connsiteY5" fmla="*/ 41585 h 57501"/>
              <a:gd name="connsiteX6" fmla="*/ 28216 w 54143"/>
              <a:gd name="connsiteY6" fmla="*/ 57478 h 57501"/>
              <a:gd name="connsiteX7" fmla="*/ 9229 w 54143"/>
              <a:gd name="connsiteY7" fmla="*/ 7126 h 57501"/>
              <a:gd name="connsiteX8" fmla="*/ 22215 w 54143"/>
              <a:gd name="connsiteY8" fmla="*/ 49133 h 57501"/>
              <a:gd name="connsiteX9" fmla="*/ 43757 w 54143"/>
              <a:gd name="connsiteY9" fmla="*/ 38373 h 57501"/>
              <a:gd name="connsiteX10" fmla="*/ 45305 w 54143"/>
              <a:gd name="connsiteY10" fmla="*/ 20253 h 57501"/>
              <a:gd name="connsiteX11" fmla="*/ 9252 w 54143"/>
              <a:gd name="connsiteY11" fmla="*/ 7103 h 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43" h="57501">
                <a:moveTo>
                  <a:pt x="28216" y="57501"/>
                </a:moveTo>
                <a:cubicBezTo>
                  <a:pt x="25075" y="57501"/>
                  <a:pt x="22027" y="56775"/>
                  <a:pt x="19308" y="55532"/>
                </a:cubicBezTo>
                <a:cubicBezTo>
                  <a:pt x="4306" y="48734"/>
                  <a:pt x="-5633" y="25715"/>
                  <a:pt x="3509" y="2250"/>
                </a:cubicBezTo>
                <a:cubicBezTo>
                  <a:pt x="4025" y="891"/>
                  <a:pt x="5337" y="0"/>
                  <a:pt x="6791" y="0"/>
                </a:cubicBezTo>
                <a:cubicBezTo>
                  <a:pt x="8244" y="0"/>
                  <a:pt x="41343" y="188"/>
                  <a:pt x="51305" y="16573"/>
                </a:cubicBezTo>
                <a:cubicBezTo>
                  <a:pt x="55478" y="23441"/>
                  <a:pt x="55056" y="31857"/>
                  <a:pt x="49993" y="41585"/>
                </a:cubicBezTo>
                <a:cubicBezTo>
                  <a:pt x="43922" y="53282"/>
                  <a:pt x="35740" y="57478"/>
                  <a:pt x="28216" y="57478"/>
                </a:cubicBezTo>
                <a:close/>
                <a:moveTo>
                  <a:pt x="9229" y="7126"/>
                </a:moveTo>
                <a:cubicBezTo>
                  <a:pt x="2407" y="27637"/>
                  <a:pt x="12112" y="44562"/>
                  <a:pt x="22215" y="49133"/>
                </a:cubicBezTo>
                <a:cubicBezTo>
                  <a:pt x="30420" y="52837"/>
                  <a:pt x="38272" y="48922"/>
                  <a:pt x="43757" y="38373"/>
                </a:cubicBezTo>
                <a:cubicBezTo>
                  <a:pt x="47602" y="30989"/>
                  <a:pt x="48117" y="24871"/>
                  <a:pt x="45305" y="20253"/>
                </a:cubicBezTo>
                <a:cubicBezTo>
                  <a:pt x="39304" y="10361"/>
                  <a:pt x="19121" y="7525"/>
                  <a:pt x="9252" y="7103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7" name="任意多边形: 形状 36"/>
          <p:cNvSpPr/>
          <p:nvPr userDrawn="1">
            <p:custDataLst>
              <p:tags r:id="rId23"/>
            </p:custDataLst>
          </p:nvPr>
        </p:nvSpPr>
        <p:spPr>
          <a:xfrm>
            <a:off x="2761067" y="2491459"/>
            <a:ext cx="47839" cy="42250"/>
          </a:xfrm>
          <a:custGeom>
            <a:avLst/>
            <a:gdLst>
              <a:gd name="connsiteX0" fmla="*/ 66005 w 69535"/>
              <a:gd name="connsiteY0" fmla="*/ 61410 h 61410"/>
              <a:gd name="connsiteX1" fmla="*/ 64364 w 69535"/>
              <a:gd name="connsiteY1" fmla="*/ 61012 h 61410"/>
              <a:gd name="connsiteX2" fmla="*/ 299 w 69535"/>
              <a:gd name="connsiteY2" fmla="*/ 4941 h 61410"/>
              <a:gd name="connsiteX3" fmla="*/ 2104 w 69535"/>
              <a:gd name="connsiteY3" fmla="*/ 299 h 61410"/>
              <a:gd name="connsiteX4" fmla="*/ 6745 w 69535"/>
              <a:gd name="connsiteY4" fmla="*/ 2081 h 61410"/>
              <a:gd name="connsiteX5" fmla="*/ 67669 w 69535"/>
              <a:gd name="connsiteY5" fmla="*/ 54776 h 61410"/>
              <a:gd name="connsiteX6" fmla="*/ 69122 w 69535"/>
              <a:gd name="connsiteY6" fmla="*/ 59535 h 61410"/>
              <a:gd name="connsiteX7" fmla="*/ 66005 w 69535"/>
              <a:gd name="connsiteY7" fmla="*/ 61410 h 6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535" h="61410">
                <a:moveTo>
                  <a:pt x="66005" y="61410"/>
                </a:moveTo>
                <a:cubicBezTo>
                  <a:pt x="65442" y="61410"/>
                  <a:pt x="64879" y="61270"/>
                  <a:pt x="64364" y="61012"/>
                </a:cubicBezTo>
                <a:cubicBezTo>
                  <a:pt x="13637" y="34148"/>
                  <a:pt x="814" y="6113"/>
                  <a:pt x="299" y="4941"/>
                </a:cubicBezTo>
                <a:cubicBezTo>
                  <a:pt x="-475" y="3159"/>
                  <a:pt x="299" y="1096"/>
                  <a:pt x="2104" y="299"/>
                </a:cubicBezTo>
                <a:cubicBezTo>
                  <a:pt x="3885" y="-474"/>
                  <a:pt x="5948" y="299"/>
                  <a:pt x="6745" y="2081"/>
                </a:cubicBezTo>
                <a:cubicBezTo>
                  <a:pt x="6909" y="2456"/>
                  <a:pt x="19427" y="29226"/>
                  <a:pt x="67669" y="54776"/>
                </a:cubicBezTo>
                <a:cubicBezTo>
                  <a:pt x="69380" y="55691"/>
                  <a:pt x="70036" y="57824"/>
                  <a:pt x="69122" y="59535"/>
                </a:cubicBezTo>
                <a:cubicBezTo>
                  <a:pt x="68489" y="60731"/>
                  <a:pt x="67270" y="61410"/>
                  <a:pt x="66005" y="6141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4"/>
            </p:custDataLst>
          </p:nvPr>
        </p:nvSpPr>
        <p:spPr>
          <a:xfrm>
            <a:off x="2648116" y="2212607"/>
            <a:ext cx="222458" cy="406544"/>
          </a:xfrm>
          <a:custGeom>
            <a:avLst/>
            <a:gdLst>
              <a:gd name="connsiteX0" fmla="*/ 158076 w 323347"/>
              <a:gd name="connsiteY0" fmla="*/ 590918 h 590918"/>
              <a:gd name="connsiteX1" fmla="*/ 926 w 323347"/>
              <a:gd name="connsiteY1" fmla="*/ 503014 h 590918"/>
              <a:gd name="connsiteX2" fmla="*/ 1137 w 323347"/>
              <a:gd name="connsiteY2" fmla="*/ 498044 h 590918"/>
              <a:gd name="connsiteX3" fmla="*/ 6107 w 323347"/>
              <a:gd name="connsiteY3" fmla="*/ 498255 h 590918"/>
              <a:gd name="connsiteX4" fmla="*/ 169703 w 323347"/>
              <a:gd name="connsiteY4" fmla="*/ 583136 h 590918"/>
              <a:gd name="connsiteX5" fmla="*/ 223477 w 323347"/>
              <a:gd name="connsiteY5" fmla="*/ 545091 h 590918"/>
              <a:gd name="connsiteX6" fmla="*/ 266961 w 323347"/>
              <a:gd name="connsiteY6" fmla="*/ 423126 h 590918"/>
              <a:gd name="connsiteX7" fmla="*/ 268930 w 323347"/>
              <a:gd name="connsiteY7" fmla="*/ 420688 h 590918"/>
              <a:gd name="connsiteX8" fmla="*/ 288269 w 323347"/>
              <a:gd name="connsiteY8" fmla="*/ 410655 h 590918"/>
              <a:gd name="connsiteX9" fmla="*/ 314781 w 323347"/>
              <a:gd name="connsiteY9" fmla="*/ 378283 h 590918"/>
              <a:gd name="connsiteX10" fmla="*/ 285620 w 323347"/>
              <a:gd name="connsiteY10" fmla="*/ 300083 h 590918"/>
              <a:gd name="connsiteX11" fmla="*/ 285550 w 323347"/>
              <a:gd name="connsiteY11" fmla="*/ 298934 h 590918"/>
              <a:gd name="connsiteX12" fmla="*/ 290519 w 323347"/>
              <a:gd name="connsiteY12" fmla="*/ 236417 h 590918"/>
              <a:gd name="connsiteX13" fmla="*/ 263655 w 323347"/>
              <a:gd name="connsiteY13" fmla="*/ 77391 h 590918"/>
              <a:gd name="connsiteX14" fmla="*/ 119211 w 323347"/>
              <a:gd name="connsiteY14" fmla="*/ 8357 h 590918"/>
              <a:gd name="connsiteX15" fmla="*/ 111920 w 323347"/>
              <a:gd name="connsiteY15" fmla="*/ 6974 h 590918"/>
              <a:gd name="connsiteX16" fmla="*/ 109084 w 323347"/>
              <a:gd name="connsiteY16" fmla="*/ 2895 h 590918"/>
              <a:gd name="connsiteX17" fmla="*/ 113163 w 323347"/>
              <a:gd name="connsiteY17" fmla="*/ 59 h 590918"/>
              <a:gd name="connsiteX18" fmla="*/ 120594 w 323347"/>
              <a:gd name="connsiteY18" fmla="*/ 1465 h 590918"/>
              <a:gd name="connsiteX19" fmla="*/ 297528 w 323347"/>
              <a:gd name="connsiteY19" fmla="*/ 236885 h 590918"/>
              <a:gd name="connsiteX20" fmla="*/ 292582 w 323347"/>
              <a:gd name="connsiteY20" fmla="*/ 299028 h 590918"/>
              <a:gd name="connsiteX21" fmla="*/ 321086 w 323347"/>
              <a:gd name="connsiteY21" fmla="*/ 375235 h 590918"/>
              <a:gd name="connsiteX22" fmla="*/ 291715 w 323347"/>
              <a:gd name="connsiteY22" fmla="*/ 416797 h 590918"/>
              <a:gd name="connsiteX23" fmla="*/ 273407 w 323347"/>
              <a:gd name="connsiteY23" fmla="*/ 426361 h 590918"/>
              <a:gd name="connsiteX24" fmla="*/ 229666 w 323347"/>
              <a:gd name="connsiteY24" fmla="*/ 548325 h 590918"/>
              <a:gd name="connsiteX25" fmla="*/ 170547 w 323347"/>
              <a:gd name="connsiteY25" fmla="*/ 590098 h 590918"/>
              <a:gd name="connsiteX26" fmla="*/ 158006 w 323347"/>
              <a:gd name="connsiteY26" fmla="*/ 590895 h 5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3347" h="590918">
                <a:moveTo>
                  <a:pt x="158076" y="590918"/>
                </a:moveTo>
                <a:cubicBezTo>
                  <a:pt x="110350" y="590918"/>
                  <a:pt x="51442" y="558265"/>
                  <a:pt x="926" y="503014"/>
                </a:cubicBezTo>
                <a:cubicBezTo>
                  <a:pt x="-387" y="501584"/>
                  <a:pt x="-293" y="499357"/>
                  <a:pt x="1137" y="498044"/>
                </a:cubicBezTo>
                <a:cubicBezTo>
                  <a:pt x="2567" y="496731"/>
                  <a:pt x="4794" y="496825"/>
                  <a:pt x="6107" y="498255"/>
                </a:cubicBezTo>
                <a:cubicBezTo>
                  <a:pt x="59623" y="556788"/>
                  <a:pt x="122328" y="589324"/>
                  <a:pt x="169703" y="583136"/>
                </a:cubicBezTo>
                <a:cubicBezTo>
                  <a:pt x="193496" y="580041"/>
                  <a:pt x="212108" y="566867"/>
                  <a:pt x="223477" y="545091"/>
                </a:cubicBezTo>
                <a:cubicBezTo>
                  <a:pt x="242441" y="508827"/>
                  <a:pt x="256647" y="468930"/>
                  <a:pt x="266961" y="423126"/>
                </a:cubicBezTo>
                <a:cubicBezTo>
                  <a:pt x="267195" y="422048"/>
                  <a:pt x="267945" y="421157"/>
                  <a:pt x="268930" y="420688"/>
                </a:cubicBezTo>
                <a:cubicBezTo>
                  <a:pt x="274251" y="418274"/>
                  <a:pt x="280955" y="414804"/>
                  <a:pt x="288269" y="410655"/>
                </a:cubicBezTo>
                <a:cubicBezTo>
                  <a:pt x="309764" y="398513"/>
                  <a:pt x="320336" y="389746"/>
                  <a:pt x="314781" y="378283"/>
                </a:cubicBezTo>
                <a:cubicBezTo>
                  <a:pt x="301982" y="351911"/>
                  <a:pt x="289699" y="317148"/>
                  <a:pt x="285620" y="300083"/>
                </a:cubicBezTo>
                <a:cubicBezTo>
                  <a:pt x="285526" y="299708"/>
                  <a:pt x="285503" y="299309"/>
                  <a:pt x="285550" y="298934"/>
                </a:cubicBezTo>
                <a:cubicBezTo>
                  <a:pt x="287378" y="279759"/>
                  <a:pt x="288996" y="259295"/>
                  <a:pt x="290519" y="236417"/>
                </a:cubicBezTo>
                <a:cubicBezTo>
                  <a:pt x="295770" y="157373"/>
                  <a:pt x="287753" y="109810"/>
                  <a:pt x="263655" y="77391"/>
                </a:cubicBezTo>
                <a:cubicBezTo>
                  <a:pt x="239230" y="44503"/>
                  <a:pt x="196028" y="23875"/>
                  <a:pt x="119211" y="8357"/>
                </a:cubicBezTo>
                <a:cubicBezTo>
                  <a:pt x="116820" y="7865"/>
                  <a:pt x="114382" y="7419"/>
                  <a:pt x="111920" y="6974"/>
                </a:cubicBezTo>
                <a:cubicBezTo>
                  <a:pt x="109998" y="6622"/>
                  <a:pt x="108732" y="4794"/>
                  <a:pt x="109084" y="2895"/>
                </a:cubicBezTo>
                <a:cubicBezTo>
                  <a:pt x="109436" y="973"/>
                  <a:pt x="111241" y="-293"/>
                  <a:pt x="113163" y="59"/>
                </a:cubicBezTo>
                <a:cubicBezTo>
                  <a:pt x="115671" y="504"/>
                  <a:pt x="118132" y="973"/>
                  <a:pt x="120594" y="1465"/>
                </a:cubicBezTo>
                <a:cubicBezTo>
                  <a:pt x="269797" y="31587"/>
                  <a:pt x="307819" y="82197"/>
                  <a:pt x="297528" y="236885"/>
                </a:cubicBezTo>
                <a:cubicBezTo>
                  <a:pt x="296004" y="259600"/>
                  <a:pt x="294410" y="279947"/>
                  <a:pt x="292582" y="299028"/>
                </a:cubicBezTo>
                <a:cubicBezTo>
                  <a:pt x="296075" y="313374"/>
                  <a:pt x="307373" y="346965"/>
                  <a:pt x="321086" y="375235"/>
                </a:cubicBezTo>
                <a:cubicBezTo>
                  <a:pt x="330580" y="394832"/>
                  <a:pt x="308124" y="407514"/>
                  <a:pt x="291715" y="416797"/>
                </a:cubicBezTo>
                <a:cubicBezTo>
                  <a:pt x="284917" y="420641"/>
                  <a:pt x="278634" y="423923"/>
                  <a:pt x="273407" y="426361"/>
                </a:cubicBezTo>
                <a:cubicBezTo>
                  <a:pt x="262999" y="472048"/>
                  <a:pt x="248676" y="511968"/>
                  <a:pt x="229666" y="548325"/>
                </a:cubicBezTo>
                <a:cubicBezTo>
                  <a:pt x="217172" y="572236"/>
                  <a:pt x="196731" y="586675"/>
                  <a:pt x="170547" y="590098"/>
                </a:cubicBezTo>
                <a:cubicBezTo>
                  <a:pt x="166468" y="590637"/>
                  <a:pt x="162272" y="590895"/>
                  <a:pt x="158006" y="59089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5"/>
            </p:custDataLst>
          </p:nvPr>
        </p:nvSpPr>
        <p:spPr>
          <a:xfrm>
            <a:off x="2796448" y="2362163"/>
            <a:ext cx="44090" cy="15692"/>
          </a:xfrm>
          <a:custGeom>
            <a:avLst/>
            <a:gdLst>
              <a:gd name="connsiteX0" fmla="*/ 3513 w 64085"/>
              <a:gd name="connsiteY0" fmla="*/ 22808 h 22808"/>
              <a:gd name="connsiteX1" fmla="*/ 723 w 64085"/>
              <a:gd name="connsiteY1" fmla="*/ 21425 h 22808"/>
              <a:gd name="connsiteX2" fmla="*/ 1356 w 64085"/>
              <a:gd name="connsiteY2" fmla="*/ 16503 h 22808"/>
              <a:gd name="connsiteX3" fmla="*/ 60569 w 64085"/>
              <a:gd name="connsiteY3" fmla="*/ 0 h 22808"/>
              <a:gd name="connsiteX4" fmla="*/ 64085 w 64085"/>
              <a:gd name="connsiteY4" fmla="*/ 3516 h 22808"/>
              <a:gd name="connsiteX5" fmla="*/ 60569 w 64085"/>
              <a:gd name="connsiteY5" fmla="*/ 7032 h 22808"/>
              <a:gd name="connsiteX6" fmla="*/ 5646 w 64085"/>
              <a:gd name="connsiteY6" fmla="*/ 22058 h 22808"/>
              <a:gd name="connsiteX7" fmla="*/ 3513 w 64085"/>
              <a:gd name="connsiteY7" fmla="*/ 22785 h 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5" h="22808">
                <a:moveTo>
                  <a:pt x="3513" y="22808"/>
                </a:moveTo>
                <a:cubicBezTo>
                  <a:pt x="2458" y="22808"/>
                  <a:pt x="1426" y="22340"/>
                  <a:pt x="723" y="21425"/>
                </a:cubicBezTo>
                <a:cubicBezTo>
                  <a:pt x="-449" y="19878"/>
                  <a:pt x="-167" y="17698"/>
                  <a:pt x="1356" y="16503"/>
                </a:cubicBezTo>
                <a:cubicBezTo>
                  <a:pt x="2224" y="15823"/>
                  <a:pt x="23157" y="0"/>
                  <a:pt x="60569" y="0"/>
                </a:cubicBezTo>
                <a:cubicBezTo>
                  <a:pt x="62514" y="0"/>
                  <a:pt x="64085" y="1571"/>
                  <a:pt x="64085" y="3516"/>
                </a:cubicBezTo>
                <a:cubicBezTo>
                  <a:pt x="64085" y="5462"/>
                  <a:pt x="62514" y="7032"/>
                  <a:pt x="60569" y="7032"/>
                </a:cubicBezTo>
                <a:cubicBezTo>
                  <a:pt x="25712" y="7032"/>
                  <a:pt x="5857" y="21918"/>
                  <a:pt x="5646" y="22058"/>
                </a:cubicBezTo>
                <a:cubicBezTo>
                  <a:pt x="5013" y="22550"/>
                  <a:pt x="4263" y="22785"/>
                  <a:pt x="3513" y="2278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6"/>
            </p:custDataLst>
          </p:nvPr>
        </p:nvSpPr>
        <p:spPr>
          <a:xfrm>
            <a:off x="2760127" y="2222026"/>
            <a:ext cx="138535" cy="129284"/>
          </a:xfrm>
          <a:custGeom>
            <a:avLst/>
            <a:gdLst>
              <a:gd name="connsiteX0" fmla="*/ 201337 w 201363"/>
              <a:gd name="connsiteY0" fmla="*/ 113817 h 187915"/>
              <a:gd name="connsiteX1" fmla="*/ 199110 w 201363"/>
              <a:gd name="connsiteY1" fmla="*/ 187915 h 187915"/>
              <a:gd name="connsiteX2" fmla="*/ 112917 w 201363"/>
              <a:gd name="connsiteY2" fmla="*/ 179898 h 187915"/>
              <a:gd name="connsiteX3" fmla="*/ 9025 w 201363"/>
              <a:gd name="connsiteY3" fmla="*/ 170217 h 187915"/>
              <a:gd name="connsiteX4" fmla="*/ 0 w 201363"/>
              <a:gd name="connsiteY4" fmla="*/ 10371 h 187915"/>
              <a:gd name="connsiteX5" fmla="*/ 74192 w 201363"/>
              <a:gd name="connsiteY5" fmla="*/ 924 h 187915"/>
              <a:gd name="connsiteX6" fmla="*/ 201360 w 201363"/>
              <a:gd name="connsiteY6" fmla="*/ 113817 h 18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363" h="187915">
                <a:moveTo>
                  <a:pt x="201337" y="113817"/>
                </a:moveTo>
                <a:cubicBezTo>
                  <a:pt x="201149" y="139978"/>
                  <a:pt x="200938" y="152566"/>
                  <a:pt x="199110" y="187915"/>
                </a:cubicBezTo>
                <a:cubicBezTo>
                  <a:pt x="199110" y="187915"/>
                  <a:pt x="184201" y="186532"/>
                  <a:pt x="112917" y="179898"/>
                </a:cubicBezTo>
                <a:cubicBezTo>
                  <a:pt x="86639" y="177460"/>
                  <a:pt x="52696" y="174296"/>
                  <a:pt x="9025" y="170217"/>
                </a:cubicBezTo>
                <a:cubicBezTo>
                  <a:pt x="9025" y="170217"/>
                  <a:pt x="0" y="70803"/>
                  <a:pt x="0" y="10371"/>
                </a:cubicBezTo>
                <a:lnTo>
                  <a:pt x="74192" y="924"/>
                </a:lnTo>
                <a:cubicBezTo>
                  <a:pt x="142031" y="-7725"/>
                  <a:pt x="201853" y="45439"/>
                  <a:pt x="201360" y="113817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1" name="任意多边形: 形状 40"/>
          <p:cNvSpPr/>
          <p:nvPr userDrawn="1">
            <p:custDataLst>
              <p:tags r:id="rId27"/>
            </p:custDataLst>
          </p:nvPr>
        </p:nvSpPr>
        <p:spPr>
          <a:xfrm>
            <a:off x="1736208" y="3205248"/>
            <a:ext cx="794879" cy="462287"/>
          </a:xfrm>
          <a:custGeom>
            <a:avLst/>
            <a:gdLst>
              <a:gd name="connsiteX0" fmla="*/ 21588 w 1155370"/>
              <a:gd name="connsiteY0" fmla="*/ 671943 h 671942"/>
              <a:gd name="connsiteX1" fmla="*/ 134645 w 1155370"/>
              <a:gd name="connsiteY1" fmla="*/ 239898 h 671942"/>
              <a:gd name="connsiteX2" fmla="*/ 410783 w 1155370"/>
              <a:gd name="connsiteY2" fmla="*/ 0 h 671942"/>
              <a:gd name="connsiteX3" fmla="*/ 1010363 w 1155370"/>
              <a:gd name="connsiteY3" fmla="*/ 165026 h 671942"/>
              <a:gd name="connsiteX4" fmla="*/ 1155370 w 1155370"/>
              <a:gd name="connsiteY4" fmla="*/ 470067 h 671942"/>
              <a:gd name="connsiteX5" fmla="*/ 21588 w 1155370"/>
              <a:gd name="connsiteY5" fmla="*/ 671943 h 67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370" h="671942">
                <a:moveTo>
                  <a:pt x="21588" y="671943"/>
                </a:moveTo>
                <a:cubicBezTo>
                  <a:pt x="21588" y="671943"/>
                  <a:pt x="-73255" y="425482"/>
                  <a:pt x="134645" y="239898"/>
                </a:cubicBezTo>
                <a:cubicBezTo>
                  <a:pt x="342546" y="54313"/>
                  <a:pt x="410783" y="0"/>
                  <a:pt x="410783" y="0"/>
                </a:cubicBezTo>
                <a:lnTo>
                  <a:pt x="1010363" y="165026"/>
                </a:lnTo>
                <a:lnTo>
                  <a:pt x="1155370" y="470067"/>
                </a:lnTo>
                <a:lnTo>
                  <a:pt x="21588" y="67194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2" name="任意多边形: 形状 41"/>
          <p:cNvSpPr/>
          <p:nvPr userDrawn="1">
            <p:custDataLst>
              <p:tags r:id="rId28"/>
            </p:custDataLst>
          </p:nvPr>
        </p:nvSpPr>
        <p:spPr>
          <a:xfrm>
            <a:off x="1794233" y="2557037"/>
            <a:ext cx="920135" cy="952774"/>
          </a:xfrm>
          <a:custGeom>
            <a:avLst/>
            <a:gdLst>
              <a:gd name="connsiteX0" fmla="*/ 967818 w 1337430"/>
              <a:gd name="connsiteY0" fmla="*/ 10 h 1384871"/>
              <a:gd name="connsiteX1" fmla="*/ 1236290 w 1337430"/>
              <a:gd name="connsiteY1" fmla="*/ 206129 h 1384871"/>
              <a:gd name="connsiteX2" fmla="*/ 1332751 w 1337430"/>
              <a:gd name="connsiteY2" fmla="*/ 615061 h 1384871"/>
              <a:gd name="connsiteX3" fmla="*/ 1058020 w 1337430"/>
              <a:gd name="connsiteY3" fmla="*/ 1384871 h 1384871"/>
              <a:gd name="connsiteX4" fmla="*/ 0 w 1337430"/>
              <a:gd name="connsiteY4" fmla="*/ 1234965 h 1384871"/>
              <a:gd name="connsiteX5" fmla="*/ 493321 w 1337430"/>
              <a:gd name="connsiteY5" fmla="*/ 586604 h 1384871"/>
              <a:gd name="connsiteX6" fmla="*/ 967795 w 1337430"/>
              <a:gd name="connsiteY6" fmla="*/ 10 h 138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30" h="1384871">
                <a:moveTo>
                  <a:pt x="967818" y="10"/>
                </a:moveTo>
                <a:cubicBezTo>
                  <a:pt x="967818" y="10"/>
                  <a:pt x="1161677" y="-5029"/>
                  <a:pt x="1236290" y="206129"/>
                </a:cubicBezTo>
                <a:cubicBezTo>
                  <a:pt x="1310927" y="417311"/>
                  <a:pt x="1351879" y="540167"/>
                  <a:pt x="1332751" y="615061"/>
                </a:cubicBezTo>
                <a:cubicBezTo>
                  <a:pt x="1313623" y="689956"/>
                  <a:pt x="1058020" y="1384871"/>
                  <a:pt x="1058020" y="1384871"/>
                </a:cubicBezTo>
                <a:lnTo>
                  <a:pt x="0" y="1234965"/>
                </a:lnTo>
                <a:cubicBezTo>
                  <a:pt x="0" y="1234965"/>
                  <a:pt x="411440" y="721930"/>
                  <a:pt x="493321" y="586604"/>
                </a:cubicBezTo>
                <a:cubicBezTo>
                  <a:pt x="575201" y="451278"/>
                  <a:pt x="748502" y="37235"/>
                  <a:pt x="967795" y="1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3" name="任意多边形: 形状 42"/>
          <p:cNvSpPr/>
          <p:nvPr userDrawn="1">
            <p:custDataLst>
              <p:tags r:id="rId29"/>
            </p:custDataLst>
          </p:nvPr>
        </p:nvSpPr>
        <p:spPr>
          <a:xfrm>
            <a:off x="1330058" y="2088745"/>
            <a:ext cx="1501368" cy="573385"/>
          </a:xfrm>
          <a:custGeom>
            <a:avLst/>
            <a:gdLst>
              <a:gd name="connsiteX0" fmla="*/ 2182238 w 2182261"/>
              <a:gd name="connsiteY0" fmla="*/ 196620 h 833424"/>
              <a:gd name="connsiteX1" fmla="*/ 2030151 w 2182261"/>
              <a:gd name="connsiteY1" fmla="*/ 407380 h 833424"/>
              <a:gd name="connsiteX2" fmla="*/ 1974970 w 2182261"/>
              <a:gd name="connsiteY2" fmla="*/ 490503 h 833424"/>
              <a:gd name="connsiteX3" fmla="*/ 1529165 w 2182261"/>
              <a:gd name="connsiteY3" fmla="*/ 700888 h 833424"/>
              <a:gd name="connsiteX4" fmla="*/ 1034532 w 2182261"/>
              <a:gd name="connsiteY4" fmla="*/ 782158 h 833424"/>
              <a:gd name="connsiteX5" fmla="*/ 443649 w 2182261"/>
              <a:gd name="connsiteY5" fmla="*/ 726884 h 833424"/>
              <a:gd name="connsiteX6" fmla="*/ 0 w 2182261"/>
              <a:gd name="connsiteY6" fmla="*/ 833424 h 833424"/>
              <a:gd name="connsiteX7" fmla="*/ 0 w 2182261"/>
              <a:gd name="connsiteY7" fmla="*/ 317553 h 833424"/>
              <a:gd name="connsiteX8" fmla="*/ 131974 w 2182261"/>
              <a:gd name="connsiteY8" fmla="*/ 272124 h 833424"/>
              <a:gd name="connsiteX9" fmla="*/ 314417 w 2182261"/>
              <a:gd name="connsiteY9" fmla="*/ 292237 h 833424"/>
              <a:gd name="connsiteX10" fmla="*/ 192406 w 2182261"/>
              <a:gd name="connsiteY10" fmla="*/ 250722 h 833424"/>
              <a:gd name="connsiteX11" fmla="*/ 0 w 2182261"/>
              <a:gd name="connsiteY11" fmla="*/ 266733 h 833424"/>
              <a:gd name="connsiteX12" fmla="*/ 0 w 2182261"/>
              <a:gd name="connsiteY12" fmla="*/ 86399 h 833424"/>
              <a:gd name="connsiteX13" fmla="*/ 445547 w 2182261"/>
              <a:gd name="connsiteY13" fmla="*/ 98284 h 833424"/>
              <a:gd name="connsiteX14" fmla="*/ 1136501 w 2182261"/>
              <a:gd name="connsiteY14" fmla="*/ 17107 h 833424"/>
              <a:gd name="connsiteX15" fmla="*/ 1681322 w 2182261"/>
              <a:gd name="connsiteY15" fmla="*/ 29367 h 833424"/>
              <a:gd name="connsiteX16" fmla="*/ 2182261 w 2182261"/>
              <a:gd name="connsiteY16" fmla="*/ 196620 h 83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2261" h="833424">
                <a:moveTo>
                  <a:pt x="2182238" y="196620"/>
                </a:moveTo>
                <a:cubicBezTo>
                  <a:pt x="2182238" y="196620"/>
                  <a:pt x="2128323" y="247886"/>
                  <a:pt x="2030151" y="407380"/>
                </a:cubicBezTo>
                <a:cubicBezTo>
                  <a:pt x="1949771" y="537924"/>
                  <a:pt x="2065805" y="336658"/>
                  <a:pt x="1974970" y="490503"/>
                </a:cubicBezTo>
                <a:cubicBezTo>
                  <a:pt x="1884136" y="644324"/>
                  <a:pt x="1619789" y="723907"/>
                  <a:pt x="1529165" y="700888"/>
                </a:cubicBezTo>
                <a:cubicBezTo>
                  <a:pt x="1438518" y="677845"/>
                  <a:pt x="1230876" y="670297"/>
                  <a:pt x="1034532" y="782158"/>
                </a:cubicBezTo>
                <a:cubicBezTo>
                  <a:pt x="870490" y="875595"/>
                  <a:pt x="664301" y="797301"/>
                  <a:pt x="443649" y="726884"/>
                </a:cubicBezTo>
                <a:cubicBezTo>
                  <a:pt x="260502" y="668445"/>
                  <a:pt x="30192" y="788112"/>
                  <a:pt x="0" y="833424"/>
                </a:cubicBezTo>
                <a:lnTo>
                  <a:pt x="0" y="317553"/>
                </a:lnTo>
                <a:cubicBezTo>
                  <a:pt x="22597" y="299808"/>
                  <a:pt x="66714" y="273718"/>
                  <a:pt x="131974" y="272124"/>
                </a:cubicBezTo>
                <a:cubicBezTo>
                  <a:pt x="185350" y="270858"/>
                  <a:pt x="310596" y="291627"/>
                  <a:pt x="314417" y="292237"/>
                </a:cubicBezTo>
                <a:cubicBezTo>
                  <a:pt x="313456" y="291838"/>
                  <a:pt x="300352" y="286705"/>
                  <a:pt x="192406" y="250722"/>
                </a:cubicBezTo>
                <a:cubicBezTo>
                  <a:pt x="116667" y="225476"/>
                  <a:pt x="41514" y="248613"/>
                  <a:pt x="0" y="266733"/>
                </a:cubicBezTo>
                <a:lnTo>
                  <a:pt x="0" y="86399"/>
                </a:lnTo>
                <a:cubicBezTo>
                  <a:pt x="0" y="86399"/>
                  <a:pt x="234061" y="-11210"/>
                  <a:pt x="445547" y="98284"/>
                </a:cubicBezTo>
                <a:cubicBezTo>
                  <a:pt x="656987" y="207778"/>
                  <a:pt x="902394" y="-69719"/>
                  <a:pt x="1136501" y="17107"/>
                </a:cubicBezTo>
                <a:cubicBezTo>
                  <a:pt x="1370609" y="103957"/>
                  <a:pt x="1483830" y="57801"/>
                  <a:pt x="1681322" y="29367"/>
                </a:cubicBezTo>
                <a:cubicBezTo>
                  <a:pt x="1961984" y="-11046"/>
                  <a:pt x="2096654" y="87126"/>
                  <a:pt x="2182261" y="19662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4" name="任意多边形: 形状 43"/>
          <p:cNvSpPr/>
          <p:nvPr userDrawn="1">
            <p:custDataLst>
              <p:tags r:id="rId30"/>
            </p:custDataLst>
          </p:nvPr>
        </p:nvSpPr>
        <p:spPr>
          <a:xfrm>
            <a:off x="2625662" y="2363795"/>
            <a:ext cx="89423" cy="105561"/>
          </a:xfrm>
          <a:custGeom>
            <a:avLst/>
            <a:gdLst>
              <a:gd name="connsiteX0" fmla="*/ 129953 w 129976"/>
              <a:gd name="connsiteY0" fmla="*/ 45072 h 153434"/>
              <a:gd name="connsiteX1" fmla="*/ 42283 w 129976"/>
              <a:gd name="connsiteY1" fmla="*/ 7004 h 153434"/>
              <a:gd name="connsiteX2" fmla="*/ 60802 w 129976"/>
              <a:gd name="connsiteY2" fmla="*/ 153183 h 153434"/>
              <a:gd name="connsiteX3" fmla="*/ 129977 w 129976"/>
              <a:gd name="connsiteY3" fmla="*/ 45049 h 15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76" h="153434">
                <a:moveTo>
                  <a:pt x="129953" y="45072"/>
                </a:moveTo>
                <a:cubicBezTo>
                  <a:pt x="129953" y="45072"/>
                  <a:pt x="98214" y="-21243"/>
                  <a:pt x="42283" y="7004"/>
                </a:cubicBezTo>
                <a:cubicBezTo>
                  <a:pt x="-36245" y="46666"/>
                  <a:pt x="9255" y="146878"/>
                  <a:pt x="60802" y="153183"/>
                </a:cubicBezTo>
                <a:cubicBezTo>
                  <a:pt x="112349" y="159489"/>
                  <a:pt x="129977" y="45049"/>
                  <a:pt x="129977" y="450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2638691" y="2378453"/>
            <a:ext cx="64195" cy="46590"/>
          </a:xfrm>
          <a:custGeom>
            <a:avLst/>
            <a:gdLst>
              <a:gd name="connsiteX0" fmla="*/ 3607 w 93308"/>
              <a:gd name="connsiteY0" fmla="*/ 67720 h 67719"/>
              <a:gd name="connsiteX1" fmla="*/ 91 w 93308"/>
              <a:gd name="connsiteY1" fmla="*/ 64321 h 67719"/>
              <a:gd name="connsiteX2" fmla="*/ 17859 w 93308"/>
              <a:gd name="connsiteY2" fmla="*/ 10406 h 67719"/>
              <a:gd name="connsiteX3" fmla="*/ 65304 w 93308"/>
              <a:gd name="connsiteY3" fmla="*/ 1733 h 67719"/>
              <a:gd name="connsiteX4" fmla="*/ 92942 w 93308"/>
              <a:gd name="connsiteY4" fmla="*/ 24119 h 67719"/>
              <a:gd name="connsiteX5" fmla="*/ 91348 w 93308"/>
              <a:gd name="connsiteY5" fmla="*/ 28831 h 67719"/>
              <a:gd name="connsiteX6" fmla="*/ 86636 w 93308"/>
              <a:gd name="connsiteY6" fmla="*/ 27237 h 67719"/>
              <a:gd name="connsiteX7" fmla="*/ 63851 w 93308"/>
              <a:gd name="connsiteY7" fmla="*/ 8625 h 67719"/>
              <a:gd name="connsiteX8" fmla="*/ 22383 w 93308"/>
              <a:gd name="connsiteY8" fmla="*/ 15821 h 67719"/>
              <a:gd name="connsiteX9" fmla="*/ 7123 w 93308"/>
              <a:gd name="connsiteY9" fmla="*/ 64086 h 67719"/>
              <a:gd name="connsiteX10" fmla="*/ 3748 w 93308"/>
              <a:gd name="connsiteY10" fmla="*/ 67720 h 67719"/>
              <a:gd name="connsiteX11" fmla="*/ 3607 w 93308"/>
              <a:gd name="connsiteY11" fmla="*/ 67720 h 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308" h="67719">
                <a:moveTo>
                  <a:pt x="3607" y="67720"/>
                </a:moveTo>
                <a:cubicBezTo>
                  <a:pt x="1732" y="67720"/>
                  <a:pt x="161" y="66220"/>
                  <a:pt x="91" y="64321"/>
                </a:cubicBezTo>
                <a:cubicBezTo>
                  <a:pt x="-823" y="39215"/>
                  <a:pt x="5154" y="21072"/>
                  <a:pt x="17859" y="10406"/>
                </a:cubicBezTo>
                <a:cubicBezTo>
                  <a:pt x="33377" y="-2627"/>
                  <a:pt x="54240" y="-635"/>
                  <a:pt x="65304" y="1733"/>
                </a:cubicBezTo>
                <a:cubicBezTo>
                  <a:pt x="83659" y="5647"/>
                  <a:pt x="92567" y="23369"/>
                  <a:pt x="92942" y="24119"/>
                </a:cubicBezTo>
                <a:cubicBezTo>
                  <a:pt x="93809" y="25854"/>
                  <a:pt x="93082" y="27964"/>
                  <a:pt x="91348" y="28831"/>
                </a:cubicBezTo>
                <a:cubicBezTo>
                  <a:pt x="89613" y="29698"/>
                  <a:pt x="87503" y="28971"/>
                  <a:pt x="86636" y="27237"/>
                </a:cubicBezTo>
                <a:cubicBezTo>
                  <a:pt x="86519" y="27002"/>
                  <a:pt x="78783" y="11789"/>
                  <a:pt x="63851" y="8625"/>
                </a:cubicBezTo>
                <a:cubicBezTo>
                  <a:pt x="54052" y="6538"/>
                  <a:pt x="35628" y="4686"/>
                  <a:pt x="22383" y="15821"/>
                </a:cubicBezTo>
                <a:cubicBezTo>
                  <a:pt x="11436" y="25010"/>
                  <a:pt x="6303" y="41255"/>
                  <a:pt x="7123" y="64086"/>
                </a:cubicBezTo>
                <a:cubicBezTo>
                  <a:pt x="7193" y="66032"/>
                  <a:pt x="5670" y="67649"/>
                  <a:pt x="3748" y="67720"/>
                </a:cubicBezTo>
                <a:cubicBezTo>
                  <a:pt x="3701" y="67720"/>
                  <a:pt x="3654" y="67720"/>
                  <a:pt x="3607" y="6772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46" name="任意多边形: 形状 45"/>
          <p:cNvSpPr/>
          <p:nvPr userDrawn="1">
            <p:custDataLst>
              <p:tags r:id="rId32"/>
            </p:custDataLst>
          </p:nvPr>
        </p:nvSpPr>
        <p:spPr>
          <a:xfrm>
            <a:off x="1164866" y="4412028"/>
            <a:ext cx="1215872" cy="701203"/>
          </a:xfrm>
          <a:custGeom>
            <a:avLst/>
            <a:gdLst>
              <a:gd name="connsiteX0" fmla="*/ 1363037 w 1767287"/>
              <a:gd name="connsiteY0" fmla="*/ 25114 h 1019209"/>
              <a:gd name="connsiteX1" fmla="*/ 0 w 1767287"/>
              <a:gd name="connsiteY1" fmla="*/ 738477 h 1019209"/>
              <a:gd name="connsiteX2" fmla="*/ 143601 w 1767287"/>
              <a:gd name="connsiteY2" fmla="*/ 1019209 h 1019209"/>
              <a:gd name="connsiteX3" fmla="*/ 1613788 w 1767287"/>
              <a:gd name="connsiteY3" fmla="*/ 565083 h 1019209"/>
              <a:gd name="connsiteX4" fmla="*/ 1752185 w 1767287"/>
              <a:gd name="connsiteY4" fmla="*/ 224927 h 1019209"/>
              <a:gd name="connsiteX5" fmla="*/ 1752185 w 1767287"/>
              <a:gd name="connsiteY5" fmla="*/ 224927 h 1019209"/>
              <a:gd name="connsiteX6" fmla="*/ 1363061 w 1767287"/>
              <a:gd name="connsiteY6" fmla="*/ 25114 h 10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7287" h="1019209">
                <a:moveTo>
                  <a:pt x="1363037" y="25114"/>
                </a:moveTo>
                <a:cubicBezTo>
                  <a:pt x="930406" y="249142"/>
                  <a:pt x="0" y="738477"/>
                  <a:pt x="0" y="738477"/>
                </a:cubicBezTo>
                <a:lnTo>
                  <a:pt x="143601" y="1019209"/>
                </a:lnTo>
                <a:lnTo>
                  <a:pt x="1613788" y="565083"/>
                </a:lnTo>
                <a:cubicBezTo>
                  <a:pt x="1735049" y="528397"/>
                  <a:pt x="1798294" y="370098"/>
                  <a:pt x="1752185" y="224927"/>
                </a:cubicBezTo>
                <a:lnTo>
                  <a:pt x="1752185" y="224927"/>
                </a:lnTo>
                <a:cubicBezTo>
                  <a:pt x="1700591" y="62503"/>
                  <a:pt x="1514397" y="-53274"/>
                  <a:pt x="1363061" y="25114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7" name="任意多边形: 形状 46"/>
          <p:cNvSpPr/>
          <p:nvPr userDrawn="1">
            <p:custDataLst>
              <p:tags r:id="rId33"/>
            </p:custDataLst>
          </p:nvPr>
        </p:nvSpPr>
        <p:spPr>
          <a:xfrm>
            <a:off x="1162442" y="4409678"/>
            <a:ext cx="1220588" cy="705988"/>
          </a:xfrm>
          <a:custGeom>
            <a:avLst/>
            <a:gdLst>
              <a:gd name="connsiteX0" fmla="*/ 147124 w 1774142"/>
              <a:gd name="connsiteY0" fmla="*/ 1026165 h 1026165"/>
              <a:gd name="connsiteX1" fmla="*/ 143983 w 1774142"/>
              <a:gd name="connsiteY1" fmla="*/ 1024243 h 1026165"/>
              <a:gd name="connsiteX2" fmla="*/ 382 w 1774142"/>
              <a:gd name="connsiteY2" fmla="*/ 743511 h 1026165"/>
              <a:gd name="connsiteX3" fmla="*/ 1882 w 1774142"/>
              <a:gd name="connsiteY3" fmla="*/ 738799 h 1026165"/>
              <a:gd name="connsiteX4" fmla="*/ 1364943 w 1774142"/>
              <a:gd name="connsiteY4" fmla="*/ 25412 h 1026165"/>
              <a:gd name="connsiteX5" fmla="*/ 1570241 w 1774142"/>
              <a:gd name="connsiteY5" fmla="*/ 20654 h 1026165"/>
              <a:gd name="connsiteX6" fmla="*/ 1759037 w 1774142"/>
              <a:gd name="connsiteY6" fmla="*/ 227288 h 1026165"/>
              <a:gd name="connsiteX7" fmla="*/ 1741057 w 1774142"/>
              <a:gd name="connsiteY7" fmla="*/ 465170 h 1026165"/>
              <a:gd name="connsiteX8" fmla="*/ 1618319 w 1774142"/>
              <a:gd name="connsiteY8" fmla="*/ 571874 h 1026165"/>
              <a:gd name="connsiteX9" fmla="*/ 148155 w 1774142"/>
              <a:gd name="connsiteY9" fmla="*/ 1026001 h 1026165"/>
              <a:gd name="connsiteX10" fmla="*/ 147124 w 1774142"/>
              <a:gd name="connsiteY10" fmla="*/ 1026165 h 1026165"/>
              <a:gd name="connsiteX11" fmla="*/ 8235 w 1774142"/>
              <a:gd name="connsiteY11" fmla="*/ 743394 h 1026165"/>
              <a:gd name="connsiteX12" fmla="*/ 148905 w 1774142"/>
              <a:gd name="connsiteY12" fmla="*/ 1018406 h 1026165"/>
              <a:gd name="connsiteX13" fmla="*/ 1616256 w 1774142"/>
              <a:gd name="connsiteY13" fmla="*/ 565147 h 1026165"/>
              <a:gd name="connsiteX14" fmla="*/ 1734822 w 1774142"/>
              <a:gd name="connsiteY14" fmla="*/ 461888 h 1026165"/>
              <a:gd name="connsiteX15" fmla="*/ 1752333 w 1774142"/>
              <a:gd name="connsiteY15" fmla="*/ 229398 h 1026165"/>
              <a:gd name="connsiteX16" fmla="*/ 1567545 w 1774142"/>
              <a:gd name="connsiteY16" fmla="*/ 27147 h 1026165"/>
              <a:gd name="connsiteX17" fmla="*/ 1368178 w 1774142"/>
              <a:gd name="connsiteY17" fmla="*/ 31648 h 1026165"/>
              <a:gd name="connsiteX18" fmla="*/ 1366560 w 1774142"/>
              <a:gd name="connsiteY18" fmla="*/ 28530 h 1026165"/>
              <a:gd name="connsiteX19" fmla="*/ 1368178 w 1774142"/>
              <a:gd name="connsiteY19" fmla="*/ 31648 h 1026165"/>
              <a:gd name="connsiteX20" fmla="*/ 8235 w 1774142"/>
              <a:gd name="connsiteY20" fmla="*/ 743394 h 10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74142" h="1026165">
                <a:moveTo>
                  <a:pt x="147124" y="1026165"/>
                </a:moveTo>
                <a:cubicBezTo>
                  <a:pt x="145835" y="1026165"/>
                  <a:pt x="144616" y="1025438"/>
                  <a:pt x="143983" y="1024243"/>
                </a:cubicBezTo>
                <a:lnTo>
                  <a:pt x="382" y="743511"/>
                </a:lnTo>
                <a:cubicBezTo>
                  <a:pt x="-485" y="741800"/>
                  <a:pt x="171" y="739690"/>
                  <a:pt x="1882" y="738799"/>
                </a:cubicBezTo>
                <a:cubicBezTo>
                  <a:pt x="11188" y="733900"/>
                  <a:pt x="937257" y="246885"/>
                  <a:pt x="1364943" y="25412"/>
                </a:cubicBezTo>
                <a:cubicBezTo>
                  <a:pt x="1427062" y="-6749"/>
                  <a:pt x="1499988" y="-8437"/>
                  <a:pt x="1570241" y="20654"/>
                </a:cubicBezTo>
                <a:cubicBezTo>
                  <a:pt x="1657724" y="56894"/>
                  <a:pt x="1730063" y="136078"/>
                  <a:pt x="1759037" y="227288"/>
                </a:cubicBezTo>
                <a:cubicBezTo>
                  <a:pt x="1784306" y="306871"/>
                  <a:pt x="1777579" y="395807"/>
                  <a:pt x="1741057" y="465170"/>
                </a:cubicBezTo>
                <a:cubicBezTo>
                  <a:pt x="1712951" y="518545"/>
                  <a:pt x="1669374" y="556426"/>
                  <a:pt x="1618319" y="571874"/>
                </a:cubicBezTo>
                <a:lnTo>
                  <a:pt x="148155" y="1026001"/>
                </a:lnTo>
                <a:cubicBezTo>
                  <a:pt x="147804" y="1026118"/>
                  <a:pt x="147452" y="1026165"/>
                  <a:pt x="147124" y="1026165"/>
                </a:cubicBezTo>
                <a:close/>
                <a:moveTo>
                  <a:pt x="8235" y="743394"/>
                </a:moveTo>
                <a:lnTo>
                  <a:pt x="148905" y="1018406"/>
                </a:lnTo>
                <a:lnTo>
                  <a:pt x="1616256" y="565147"/>
                </a:lnTo>
                <a:cubicBezTo>
                  <a:pt x="1665506" y="550261"/>
                  <a:pt x="1707607" y="513576"/>
                  <a:pt x="1734822" y="461888"/>
                </a:cubicBezTo>
                <a:cubicBezTo>
                  <a:pt x="1770500" y="394143"/>
                  <a:pt x="1777039" y="307223"/>
                  <a:pt x="1752333" y="229398"/>
                </a:cubicBezTo>
                <a:cubicBezTo>
                  <a:pt x="1723968" y="140110"/>
                  <a:pt x="1653153" y="62613"/>
                  <a:pt x="1567545" y="27147"/>
                </a:cubicBezTo>
                <a:cubicBezTo>
                  <a:pt x="1499237" y="-1147"/>
                  <a:pt x="1428422" y="447"/>
                  <a:pt x="1368178" y="31648"/>
                </a:cubicBezTo>
                <a:lnTo>
                  <a:pt x="1366560" y="28530"/>
                </a:lnTo>
                <a:lnTo>
                  <a:pt x="1368178" y="31648"/>
                </a:lnTo>
                <a:cubicBezTo>
                  <a:pt x="952869" y="246698"/>
                  <a:pt x="67611" y="712146"/>
                  <a:pt x="8235" y="743394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8" name="任意多边形: 形状 47"/>
          <p:cNvSpPr/>
          <p:nvPr userDrawn="1">
            <p:custDataLst>
              <p:tags r:id="rId34"/>
            </p:custDataLst>
          </p:nvPr>
        </p:nvSpPr>
        <p:spPr>
          <a:xfrm>
            <a:off x="1296598" y="3339715"/>
            <a:ext cx="2250672" cy="1904145"/>
          </a:xfrm>
          <a:custGeom>
            <a:avLst/>
            <a:gdLst>
              <a:gd name="connsiteX0" fmla="*/ 2823238 w 3271387"/>
              <a:gd name="connsiteY0" fmla="*/ 2767705 h 2767705"/>
              <a:gd name="connsiteX1" fmla="*/ 3271388 w 3271387"/>
              <a:gd name="connsiteY1" fmla="*/ 2635966 h 2767705"/>
              <a:gd name="connsiteX2" fmla="*/ 2848203 w 3271387"/>
              <a:gd name="connsiteY2" fmla="*/ 1352043 h 2767705"/>
              <a:gd name="connsiteX3" fmla="*/ 2842624 w 3271387"/>
              <a:gd name="connsiteY3" fmla="*/ 1335118 h 2767705"/>
              <a:gd name="connsiteX4" fmla="*/ 2842460 w 3271387"/>
              <a:gd name="connsiteY4" fmla="*/ 1334650 h 2767705"/>
              <a:gd name="connsiteX5" fmla="*/ 2842460 w 3271387"/>
              <a:gd name="connsiteY5" fmla="*/ 1334650 h 2767705"/>
              <a:gd name="connsiteX6" fmla="*/ 2770987 w 3271387"/>
              <a:gd name="connsiteY6" fmla="*/ 1227687 h 2767705"/>
              <a:gd name="connsiteX7" fmla="*/ 1522109 w 3271387"/>
              <a:gd name="connsiteY7" fmla="*/ 0 h 2767705"/>
              <a:gd name="connsiteX8" fmla="*/ 1091142 w 3271387"/>
              <a:gd name="connsiteY8" fmla="*/ 330896 h 2767705"/>
              <a:gd name="connsiteX9" fmla="*/ 665614 w 3271387"/>
              <a:gd name="connsiteY9" fmla="*/ 474849 h 2767705"/>
              <a:gd name="connsiteX10" fmla="*/ 999393 w 3271387"/>
              <a:gd name="connsiteY10" fmla="*/ 1667609 h 2767705"/>
              <a:gd name="connsiteX11" fmla="*/ 0 w 3271387"/>
              <a:gd name="connsiteY11" fmla="*/ 2136105 h 2767705"/>
              <a:gd name="connsiteX12" fmla="*/ 172691 w 3271387"/>
              <a:gd name="connsiteY12" fmla="*/ 2576214 h 2767705"/>
              <a:gd name="connsiteX13" fmla="*/ 1425320 w 3271387"/>
              <a:gd name="connsiteY13" fmla="*/ 2124853 h 2767705"/>
              <a:gd name="connsiteX14" fmla="*/ 1456802 w 3271387"/>
              <a:gd name="connsiteY14" fmla="*/ 2113508 h 2767705"/>
              <a:gd name="connsiteX15" fmla="*/ 1456802 w 3271387"/>
              <a:gd name="connsiteY15" fmla="*/ 2113508 h 2767705"/>
              <a:gd name="connsiteX16" fmla="*/ 1622719 w 3271387"/>
              <a:gd name="connsiteY16" fmla="*/ 1832471 h 2767705"/>
              <a:gd name="connsiteX17" fmla="*/ 1450496 w 3271387"/>
              <a:gd name="connsiteY17" fmla="*/ 854480 h 2767705"/>
              <a:gd name="connsiteX18" fmla="*/ 2326566 w 3271387"/>
              <a:gd name="connsiteY18" fmla="*/ 1593066 h 2767705"/>
              <a:gd name="connsiteX19" fmla="*/ 2823285 w 3271387"/>
              <a:gd name="connsiteY19" fmla="*/ 2767682 h 276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71387" h="2767705">
                <a:moveTo>
                  <a:pt x="2823238" y="2767705"/>
                </a:moveTo>
                <a:lnTo>
                  <a:pt x="3271388" y="2635966"/>
                </a:lnTo>
                <a:lnTo>
                  <a:pt x="2848203" y="1352043"/>
                </a:lnTo>
                <a:cubicBezTo>
                  <a:pt x="2846516" y="1346347"/>
                  <a:pt x="2844687" y="1340697"/>
                  <a:pt x="2842624" y="1335118"/>
                </a:cubicBezTo>
                <a:lnTo>
                  <a:pt x="2842460" y="1334650"/>
                </a:lnTo>
                <a:lnTo>
                  <a:pt x="2842460" y="1334650"/>
                </a:lnTo>
                <a:cubicBezTo>
                  <a:pt x="2827716" y="1294776"/>
                  <a:pt x="2803688" y="1257950"/>
                  <a:pt x="2770987" y="1227687"/>
                </a:cubicBezTo>
                <a:lnTo>
                  <a:pt x="1522109" y="0"/>
                </a:lnTo>
                <a:lnTo>
                  <a:pt x="1091142" y="330896"/>
                </a:lnTo>
                <a:lnTo>
                  <a:pt x="665614" y="474849"/>
                </a:lnTo>
                <a:cubicBezTo>
                  <a:pt x="685703" y="544915"/>
                  <a:pt x="852206" y="1172835"/>
                  <a:pt x="999393" y="1667609"/>
                </a:cubicBezTo>
                <a:lnTo>
                  <a:pt x="0" y="2136105"/>
                </a:lnTo>
                <a:lnTo>
                  <a:pt x="172691" y="2576214"/>
                </a:lnTo>
                <a:lnTo>
                  <a:pt x="1425320" y="2124853"/>
                </a:lnTo>
                <a:cubicBezTo>
                  <a:pt x="1435892" y="2121736"/>
                  <a:pt x="1446394" y="2117985"/>
                  <a:pt x="1456802" y="2113508"/>
                </a:cubicBezTo>
                <a:lnTo>
                  <a:pt x="1456802" y="2113508"/>
                </a:lnTo>
                <a:cubicBezTo>
                  <a:pt x="1567398" y="2065945"/>
                  <a:pt x="1634510" y="1952279"/>
                  <a:pt x="1622719" y="1832471"/>
                </a:cubicBezTo>
                <a:lnTo>
                  <a:pt x="1450496" y="854480"/>
                </a:lnTo>
                <a:cubicBezTo>
                  <a:pt x="1729025" y="1110129"/>
                  <a:pt x="2073682" y="1416483"/>
                  <a:pt x="2326566" y="1593066"/>
                </a:cubicBezTo>
                <a:lnTo>
                  <a:pt x="2823285" y="2767682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49" name="任意多边形: 形状 48"/>
          <p:cNvSpPr/>
          <p:nvPr userDrawn="1">
            <p:custDataLst>
              <p:tags r:id="rId35"/>
            </p:custDataLst>
          </p:nvPr>
        </p:nvSpPr>
        <p:spPr>
          <a:xfrm>
            <a:off x="1293977" y="3338426"/>
            <a:ext cx="2255560" cy="1908985"/>
          </a:xfrm>
          <a:custGeom>
            <a:avLst/>
            <a:gdLst>
              <a:gd name="connsiteX0" fmla="*/ 2826766 w 3278491"/>
              <a:gd name="connsiteY0" fmla="*/ 2774716 h 2774739"/>
              <a:gd name="connsiteX1" fmla="*/ 2823531 w 3278491"/>
              <a:gd name="connsiteY1" fmla="*/ 2772559 h 2774739"/>
              <a:gd name="connsiteX2" fmla="*/ 2327210 w 3278491"/>
              <a:gd name="connsiteY2" fmla="*/ 1598880 h 2774739"/>
              <a:gd name="connsiteX3" fmla="*/ 1459252 w 3278491"/>
              <a:gd name="connsiteY3" fmla="*/ 867585 h 2774739"/>
              <a:gd name="connsiteX4" fmla="*/ 1629669 w 3278491"/>
              <a:gd name="connsiteY4" fmla="*/ 1835356 h 2774739"/>
              <a:gd name="connsiteX5" fmla="*/ 1629716 w 3278491"/>
              <a:gd name="connsiteY5" fmla="*/ 1835613 h 2774739"/>
              <a:gd name="connsiteX6" fmla="*/ 1592187 w 3278491"/>
              <a:gd name="connsiteY6" fmla="*/ 2005375 h 2774739"/>
              <a:gd name="connsiteX7" fmla="*/ 1461689 w 3278491"/>
              <a:gd name="connsiteY7" fmla="*/ 2120237 h 2774739"/>
              <a:gd name="connsiteX8" fmla="*/ 1429809 w 3278491"/>
              <a:gd name="connsiteY8" fmla="*/ 2131723 h 2774739"/>
              <a:gd name="connsiteX9" fmla="*/ 177391 w 3278491"/>
              <a:gd name="connsiteY9" fmla="*/ 2583014 h 2774739"/>
              <a:gd name="connsiteX10" fmla="*/ 172937 w 3278491"/>
              <a:gd name="connsiteY10" fmla="*/ 2580997 h 2774739"/>
              <a:gd name="connsiteX11" fmla="*/ 246 w 3278491"/>
              <a:gd name="connsiteY11" fmla="*/ 2140888 h 2774739"/>
              <a:gd name="connsiteX12" fmla="*/ 2027 w 3278491"/>
              <a:gd name="connsiteY12" fmla="*/ 2136411 h 2774739"/>
              <a:gd name="connsiteX13" fmla="*/ 998701 w 3278491"/>
              <a:gd name="connsiteY13" fmla="*/ 1669204 h 2774739"/>
              <a:gd name="connsiteX14" fmla="*/ 699709 w 3278491"/>
              <a:gd name="connsiteY14" fmla="*/ 603519 h 2774739"/>
              <a:gd name="connsiteX15" fmla="*/ 665789 w 3278491"/>
              <a:gd name="connsiteY15" fmla="*/ 479328 h 2774739"/>
              <a:gd name="connsiteX16" fmla="*/ 668040 w 3278491"/>
              <a:gd name="connsiteY16" fmla="*/ 475038 h 2774739"/>
              <a:gd name="connsiteX17" fmla="*/ 1093029 w 3278491"/>
              <a:gd name="connsiteY17" fmla="*/ 331273 h 2774739"/>
              <a:gd name="connsiteX18" fmla="*/ 1523527 w 3278491"/>
              <a:gd name="connsiteY18" fmla="*/ 728 h 2774739"/>
              <a:gd name="connsiteX19" fmla="*/ 1528145 w 3278491"/>
              <a:gd name="connsiteY19" fmla="*/ 1009 h 2774739"/>
              <a:gd name="connsiteX20" fmla="*/ 2777023 w 3278491"/>
              <a:gd name="connsiteY20" fmla="*/ 1228697 h 2774739"/>
              <a:gd name="connsiteX21" fmla="*/ 2849199 w 3278491"/>
              <a:gd name="connsiteY21" fmla="*/ 1336573 h 2774739"/>
              <a:gd name="connsiteX22" fmla="*/ 2849410 w 3278491"/>
              <a:gd name="connsiteY22" fmla="*/ 1337066 h 2774739"/>
              <a:gd name="connsiteX23" fmla="*/ 2849574 w 3278491"/>
              <a:gd name="connsiteY23" fmla="*/ 1337534 h 2774739"/>
              <a:gd name="connsiteX24" fmla="*/ 2855177 w 3278491"/>
              <a:gd name="connsiteY24" fmla="*/ 1354553 h 2774739"/>
              <a:gd name="connsiteX25" fmla="*/ 3278314 w 3278491"/>
              <a:gd name="connsiteY25" fmla="*/ 2638382 h 2774739"/>
              <a:gd name="connsiteX26" fmla="*/ 3278080 w 3278491"/>
              <a:gd name="connsiteY26" fmla="*/ 2641124 h 2774739"/>
              <a:gd name="connsiteX27" fmla="*/ 3275947 w 3278491"/>
              <a:gd name="connsiteY27" fmla="*/ 2642859 h 2774739"/>
              <a:gd name="connsiteX28" fmla="*/ 2827797 w 3278491"/>
              <a:gd name="connsiteY28" fmla="*/ 2774599 h 2774739"/>
              <a:gd name="connsiteX29" fmla="*/ 2826813 w 3278491"/>
              <a:gd name="connsiteY29" fmla="*/ 2774739 h 2774739"/>
              <a:gd name="connsiteX30" fmla="*/ 1453977 w 3278491"/>
              <a:gd name="connsiteY30" fmla="*/ 854481 h 2774739"/>
              <a:gd name="connsiteX31" fmla="*/ 1456345 w 3278491"/>
              <a:gd name="connsiteY31" fmla="*/ 855419 h 2774739"/>
              <a:gd name="connsiteX32" fmla="*/ 2332062 w 3278491"/>
              <a:gd name="connsiteY32" fmla="*/ 1593723 h 2774739"/>
              <a:gd name="connsiteX33" fmla="*/ 2333281 w 3278491"/>
              <a:gd name="connsiteY33" fmla="*/ 1595247 h 2774739"/>
              <a:gd name="connsiteX34" fmla="*/ 2828782 w 3278491"/>
              <a:gd name="connsiteY34" fmla="*/ 2766957 h 2774739"/>
              <a:gd name="connsiteX35" fmla="*/ 3270438 w 3278491"/>
              <a:gd name="connsiteY35" fmla="*/ 2637139 h 2774739"/>
              <a:gd name="connsiteX36" fmla="*/ 2848402 w 3278491"/>
              <a:gd name="connsiteY36" fmla="*/ 1356662 h 2774739"/>
              <a:gd name="connsiteX37" fmla="*/ 2842870 w 3278491"/>
              <a:gd name="connsiteY37" fmla="*/ 1339855 h 2774739"/>
              <a:gd name="connsiteX38" fmla="*/ 2842800 w 3278491"/>
              <a:gd name="connsiteY38" fmla="*/ 1339667 h 2774739"/>
              <a:gd name="connsiteX39" fmla="*/ 2842682 w 3278491"/>
              <a:gd name="connsiteY39" fmla="*/ 1339410 h 2774739"/>
              <a:gd name="connsiteX40" fmla="*/ 2772124 w 3278491"/>
              <a:gd name="connsiteY40" fmla="*/ 1233807 h 2774739"/>
              <a:gd name="connsiteX41" fmla="*/ 1525332 w 3278491"/>
              <a:gd name="connsiteY41" fmla="*/ 8182 h 2774739"/>
              <a:gd name="connsiteX42" fmla="*/ 1096803 w 3278491"/>
              <a:gd name="connsiteY42" fmla="*/ 337203 h 2774739"/>
              <a:gd name="connsiteX43" fmla="*/ 1095795 w 3278491"/>
              <a:gd name="connsiteY43" fmla="*/ 337743 h 2774739"/>
              <a:gd name="connsiteX44" fmla="*/ 673431 w 3278491"/>
              <a:gd name="connsiteY44" fmla="*/ 480617 h 2774739"/>
              <a:gd name="connsiteX45" fmla="*/ 706460 w 3278491"/>
              <a:gd name="connsiteY45" fmla="*/ 601691 h 2774739"/>
              <a:gd name="connsiteX46" fmla="*/ 1006273 w 3278491"/>
              <a:gd name="connsiteY46" fmla="*/ 1670118 h 2774739"/>
              <a:gd name="connsiteX47" fmla="*/ 1004398 w 3278491"/>
              <a:gd name="connsiteY47" fmla="*/ 1674314 h 2774739"/>
              <a:gd name="connsiteX48" fmla="*/ 7981 w 3278491"/>
              <a:gd name="connsiteY48" fmla="*/ 2141404 h 2774739"/>
              <a:gd name="connsiteX49" fmla="*/ 178235 w 3278491"/>
              <a:gd name="connsiteY49" fmla="*/ 2575254 h 2774739"/>
              <a:gd name="connsiteX50" fmla="*/ 1427653 w 3278491"/>
              <a:gd name="connsiteY50" fmla="*/ 2125066 h 2774739"/>
              <a:gd name="connsiteX51" fmla="*/ 1458923 w 3278491"/>
              <a:gd name="connsiteY51" fmla="*/ 2113814 h 2774739"/>
              <a:gd name="connsiteX52" fmla="*/ 1622731 w 3278491"/>
              <a:gd name="connsiteY52" fmla="*/ 1836481 h 2774739"/>
              <a:gd name="connsiteX53" fmla="*/ 1450531 w 3278491"/>
              <a:gd name="connsiteY53" fmla="*/ 858630 h 2774739"/>
              <a:gd name="connsiteX54" fmla="*/ 1452313 w 3278491"/>
              <a:gd name="connsiteY54" fmla="*/ 854926 h 2774739"/>
              <a:gd name="connsiteX55" fmla="*/ 1454000 w 3278491"/>
              <a:gd name="connsiteY55" fmla="*/ 854504 h 277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278491" h="2774739">
                <a:moveTo>
                  <a:pt x="2826766" y="2774716"/>
                </a:moveTo>
                <a:cubicBezTo>
                  <a:pt x="2825383" y="2774716"/>
                  <a:pt x="2824094" y="2773895"/>
                  <a:pt x="2823531" y="2772559"/>
                </a:cubicBezTo>
                <a:lnTo>
                  <a:pt x="2327210" y="1598880"/>
                </a:lnTo>
                <a:cubicBezTo>
                  <a:pt x="2127537" y="1459335"/>
                  <a:pt x="1843523" y="1220023"/>
                  <a:pt x="1459252" y="867585"/>
                </a:cubicBezTo>
                <a:lnTo>
                  <a:pt x="1629669" y="1835356"/>
                </a:lnTo>
                <a:cubicBezTo>
                  <a:pt x="1629669" y="1835356"/>
                  <a:pt x="1629693" y="1835543"/>
                  <a:pt x="1629716" y="1835613"/>
                </a:cubicBezTo>
                <a:cubicBezTo>
                  <a:pt x="1635576" y="1895154"/>
                  <a:pt x="1622613" y="1953851"/>
                  <a:pt x="1592187" y="2005375"/>
                </a:cubicBezTo>
                <a:cubicBezTo>
                  <a:pt x="1561783" y="2056899"/>
                  <a:pt x="1516659" y="2096608"/>
                  <a:pt x="1461689" y="2120237"/>
                </a:cubicBezTo>
                <a:cubicBezTo>
                  <a:pt x="1451422" y="2124644"/>
                  <a:pt x="1440709" y="2128512"/>
                  <a:pt x="1429809" y="2131723"/>
                </a:cubicBezTo>
                <a:lnTo>
                  <a:pt x="177391" y="2583014"/>
                </a:lnTo>
                <a:cubicBezTo>
                  <a:pt x="175610" y="2583670"/>
                  <a:pt x="173617" y="2582756"/>
                  <a:pt x="172937" y="2580997"/>
                </a:cubicBezTo>
                <a:lnTo>
                  <a:pt x="246" y="2140888"/>
                </a:lnTo>
                <a:cubicBezTo>
                  <a:pt x="-434" y="2139154"/>
                  <a:pt x="340" y="2137208"/>
                  <a:pt x="2027" y="2136411"/>
                </a:cubicBezTo>
                <a:lnTo>
                  <a:pt x="998701" y="1669204"/>
                </a:lnTo>
                <a:cubicBezTo>
                  <a:pt x="884871" y="1286339"/>
                  <a:pt x="759859" y="825343"/>
                  <a:pt x="699709" y="603519"/>
                </a:cubicBezTo>
                <a:cubicBezTo>
                  <a:pt x="682011" y="538212"/>
                  <a:pt x="670290" y="495080"/>
                  <a:pt x="665789" y="479328"/>
                </a:cubicBezTo>
                <a:cubicBezTo>
                  <a:pt x="665273" y="477523"/>
                  <a:pt x="666258" y="475624"/>
                  <a:pt x="668040" y="475038"/>
                </a:cubicBezTo>
                <a:lnTo>
                  <a:pt x="1093029" y="331273"/>
                </a:lnTo>
                <a:lnTo>
                  <a:pt x="1523527" y="728"/>
                </a:lnTo>
                <a:cubicBezTo>
                  <a:pt x="1524910" y="-350"/>
                  <a:pt x="1526879" y="-210"/>
                  <a:pt x="1528145" y="1009"/>
                </a:cubicBezTo>
                <a:lnTo>
                  <a:pt x="2777023" y="1228697"/>
                </a:lnTo>
                <a:cubicBezTo>
                  <a:pt x="2809021" y="1258303"/>
                  <a:pt x="2833986" y="1295621"/>
                  <a:pt x="2849199" y="1336573"/>
                </a:cubicBezTo>
                <a:cubicBezTo>
                  <a:pt x="2849269" y="1336737"/>
                  <a:pt x="2849340" y="1336901"/>
                  <a:pt x="2849410" y="1337066"/>
                </a:cubicBezTo>
                <a:lnTo>
                  <a:pt x="2849574" y="1337534"/>
                </a:lnTo>
                <a:cubicBezTo>
                  <a:pt x="2851520" y="1342832"/>
                  <a:pt x="2853372" y="1348434"/>
                  <a:pt x="2855177" y="1354553"/>
                </a:cubicBezTo>
                <a:lnTo>
                  <a:pt x="3278314" y="2638382"/>
                </a:lnTo>
                <a:cubicBezTo>
                  <a:pt x="3278619" y="2639296"/>
                  <a:pt x="3278525" y="2640280"/>
                  <a:pt x="3278080" y="2641124"/>
                </a:cubicBezTo>
                <a:cubicBezTo>
                  <a:pt x="3277634" y="2641968"/>
                  <a:pt x="3276861" y="2642601"/>
                  <a:pt x="3275947" y="2642859"/>
                </a:cubicBezTo>
                <a:lnTo>
                  <a:pt x="2827797" y="2774599"/>
                </a:lnTo>
                <a:cubicBezTo>
                  <a:pt x="2827469" y="2774692"/>
                  <a:pt x="2827141" y="2774739"/>
                  <a:pt x="2826813" y="2774739"/>
                </a:cubicBezTo>
                <a:close/>
                <a:moveTo>
                  <a:pt x="1453977" y="854481"/>
                </a:moveTo>
                <a:cubicBezTo>
                  <a:pt x="1454845" y="854481"/>
                  <a:pt x="1455688" y="854786"/>
                  <a:pt x="1456345" y="855419"/>
                </a:cubicBezTo>
                <a:cubicBezTo>
                  <a:pt x="1844836" y="1212007"/>
                  <a:pt x="2131265" y="1453521"/>
                  <a:pt x="2332062" y="1593723"/>
                </a:cubicBezTo>
                <a:cubicBezTo>
                  <a:pt x="2332601" y="1594099"/>
                  <a:pt x="2333023" y="1594638"/>
                  <a:pt x="2333281" y="1595247"/>
                </a:cubicBezTo>
                <a:lnTo>
                  <a:pt x="2828782" y="2766957"/>
                </a:lnTo>
                <a:lnTo>
                  <a:pt x="3270438" y="2637139"/>
                </a:lnTo>
                <a:lnTo>
                  <a:pt x="2848402" y="1356662"/>
                </a:lnTo>
                <a:cubicBezTo>
                  <a:pt x="2846597" y="1350591"/>
                  <a:pt x="2844792" y="1345129"/>
                  <a:pt x="2842870" y="1339855"/>
                </a:cubicBezTo>
                <a:lnTo>
                  <a:pt x="2842800" y="1339667"/>
                </a:lnTo>
                <a:cubicBezTo>
                  <a:pt x="2842800" y="1339667"/>
                  <a:pt x="2842729" y="1339480"/>
                  <a:pt x="2842682" y="1339410"/>
                </a:cubicBezTo>
                <a:cubicBezTo>
                  <a:pt x="2827867" y="1299348"/>
                  <a:pt x="2803465" y="1262827"/>
                  <a:pt x="2772124" y="1233807"/>
                </a:cubicBezTo>
                <a:lnTo>
                  <a:pt x="1525332" y="8182"/>
                </a:lnTo>
                <a:lnTo>
                  <a:pt x="1096803" y="337203"/>
                </a:lnTo>
                <a:cubicBezTo>
                  <a:pt x="1096499" y="337438"/>
                  <a:pt x="1096147" y="337625"/>
                  <a:pt x="1095795" y="337743"/>
                </a:cubicBezTo>
                <a:lnTo>
                  <a:pt x="673431" y="480617"/>
                </a:lnTo>
                <a:cubicBezTo>
                  <a:pt x="678518" y="498596"/>
                  <a:pt x="689840" y="540368"/>
                  <a:pt x="706460" y="601691"/>
                </a:cubicBezTo>
                <a:cubicBezTo>
                  <a:pt x="766751" y="824054"/>
                  <a:pt x="892232" y="1286760"/>
                  <a:pt x="1006273" y="1670118"/>
                </a:cubicBezTo>
                <a:cubicBezTo>
                  <a:pt x="1006765" y="1671783"/>
                  <a:pt x="1005968" y="1673564"/>
                  <a:pt x="1004398" y="1674314"/>
                </a:cubicBezTo>
                <a:lnTo>
                  <a:pt x="7981" y="2141404"/>
                </a:lnTo>
                <a:lnTo>
                  <a:pt x="178235" y="2575254"/>
                </a:lnTo>
                <a:lnTo>
                  <a:pt x="1427653" y="2125066"/>
                </a:lnTo>
                <a:cubicBezTo>
                  <a:pt x="1438459" y="2121878"/>
                  <a:pt x="1448914" y="2118104"/>
                  <a:pt x="1458923" y="2113814"/>
                </a:cubicBezTo>
                <a:cubicBezTo>
                  <a:pt x="1568558" y="2066674"/>
                  <a:pt x="1634381" y="1955234"/>
                  <a:pt x="1622731" y="1836481"/>
                </a:cubicBezTo>
                <a:lnTo>
                  <a:pt x="1450531" y="858630"/>
                </a:lnTo>
                <a:cubicBezTo>
                  <a:pt x="1450273" y="857153"/>
                  <a:pt x="1450977" y="855653"/>
                  <a:pt x="1452313" y="854926"/>
                </a:cubicBezTo>
                <a:cubicBezTo>
                  <a:pt x="1452852" y="854645"/>
                  <a:pt x="1453414" y="854504"/>
                  <a:pt x="1454000" y="854504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0" name="任意多边形: 形状 49"/>
          <p:cNvSpPr/>
          <p:nvPr userDrawn="1">
            <p:custDataLst>
              <p:tags r:id="rId36"/>
            </p:custDataLst>
          </p:nvPr>
        </p:nvSpPr>
        <p:spPr>
          <a:xfrm>
            <a:off x="1196606" y="5057317"/>
            <a:ext cx="142790" cy="137213"/>
          </a:xfrm>
          <a:custGeom>
            <a:avLst/>
            <a:gdLst>
              <a:gd name="connsiteX0" fmla="*/ 64956 w 207548"/>
              <a:gd name="connsiteY0" fmla="*/ 8441 h 199440"/>
              <a:gd name="connsiteX1" fmla="*/ 207549 w 207548"/>
              <a:gd name="connsiteY1" fmla="*/ 78554 h 199440"/>
              <a:gd name="connsiteX2" fmla="*/ 48055 w 207548"/>
              <a:gd name="connsiteY2" fmla="*/ 199440 h 199440"/>
              <a:gd name="connsiteX3" fmla="*/ 0 w 207548"/>
              <a:gd name="connsiteY3" fmla="*/ 30031 h 199440"/>
              <a:gd name="connsiteX4" fmla="*/ 64956 w 207548"/>
              <a:gd name="connsiteY4" fmla="*/ 8441 h 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8" h="199440">
                <a:moveTo>
                  <a:pt x="64956" y="8441"/>
                </a:moveTo>
                <a:cubicBezTo>
                  <a:pt x="65401" y="9262"/>
                  <a:pt x="161791" y="-36918"/>
                  <a:pt x="207549" y="78554"/>
                </a:cubicBezTo>
                <a:lnTo>
                  <a:pt x="48055" y="199440"/>
                </a:lnTo>
                <a:lnTo>
                  <a:pt x="0" y="30031"/>
                </a:lnTo>
                <a:lnTo>
                  <a:pt x="64956" y="8441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1" name="任意多边形: 形状 50"/>
          <p:cNvSpPr/>
          <p:nvPr userDrawn="1">
            <p:custDataLst>
              <p:tags r:id="rId37"/>
            </p:custDataLst>
          </p:nvPr>
        </p:nvSpPr>
        <p:spPr>
          <a:xfrm>
            <a:off x="867319" y="4912367"/>
            <a:ext cx="421679" cy="725517"/>
          </a:xfrm>
          <a:custGeom>
            <a:avLst/>
            <a:gdLst>
              <a:gd name="connsiteX0" fmla="*/ 386218 w 612917"/>
              <a:gd name="connsiteY0" fmla="*/ 1033875 h 1054550"/>
              <a:gd name="connsiteX1" fmla="*/ 324052 w 612917"/>
              <a:gd name="connsiteY1" fmla="*/ 1054550 h 1054550"/>
              <a:gd name="connsiteX2" fmla="*/ 305838 w 612917"/>
              <a:gd name="connsiteY2" fmla="*/ 1041259 h 1054550"/>
              <a:gd name="connsiteX3" fmla="*/ 0 w 612917"/>
              <a:gd name="connsiteY3" fmla="*/ 121449 h 1054550"/>
              <a:gd name="connsiteX4" fmla="*/ 131763 w 612917"/>
              <a:gd name="connsiteY4" fmla="*/ 77637 h 1054550"/>
              <a:gd name="connsiteX5" fmla="*/ 149977 w 612917"/>
              <a:gd name="connsiteY5" fmla="*/ 90929 h 1054550"/>
              <a:gd name="connsiteX6" fmla="*/ 423466 w 612917"/>
              <a:gd name="connsiteY6" fmla="*/ 0 h 1054550"/>
              <a:gd name="connsiteX7" fmla="*/ 612918 w 612917"/>
              <a:gd name="connsiteY7" fmla="*/ 345594 h 1054550"/>
              <a:gd name="connsiteX8" fmla="*/ 526724 w 612917"/>
              <a:gd name="connsiteY8" fmla="*/ 410151 h 1054550"/>
              <a:gd name="connsiteX9" fmla="*/ 438679 w 612917"/>
              <a:gd name="connsiteY9" fmla="*/ 710011 h 1054550"/>
              <a:gd name="connsiteX10" fmla="*/ 441797 w 612917"/>
              <a:gd name="connsiteY10" fmla="*/ 976749 h 1054550"/>
              <a:gd name="connsiteX11" fmla="*/ 388609 w 612917"/>
              <a:gd name="connsiteY11" fmla="*/ 1031883 h 1054550"/>
              <a:gd name="connsiteX12" fmla="*/ 386264 w 612917"/>
              <a:gd name="connsiteY12" fmla="*/ 1033875 h 10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2917" h="1054550">
                <a:moveTo>
                  <a:pt x="386218" y="1033875"/>
                </a:moveTo>
                <a:lnTo>
                  <a:pt x="324052" y="1054550"/>
                </a:lnTo>
                <a:lnTo>
                  <a:pt x="305838" y="1041259"/>
                </a:lnTo>
                <a:lnTo>
                  <a:pt x="0" y="121449"/>
                </a:lnTo>
                <a:lnTo>
                  <a:pt x="131763" y="77637"/>
                </a:lnTo>
                <a:lnTo>
                  <a:pt x="149977" y="90929"/>
                </a:lnTo>
                <a:lnTo>
                  <a:pt x="423466" y="0"/>
                </a:lnTo>
                <a:lnTo>
                  <a:pt x="612918" y="345594"/>
                </a:lnTo>
                <a:lnTo>
                  <a:pt x="526724" y="410151"/>
                </a:lnTo>
                <a:lnTo>
                  <a:pt x="438679" y="710011"/>
                </a:lnTo>
                <a:cubicBezTo>
                  <a:pt x="438679" y="710011"/>
                  <a:pt x="439312" y="969295"/>
                  <a:pt x="441797" y="976749"/>
                </a:cubicBezTo>
                <a:cubicBezTo>
                  <a:pt x="443977" y="983336"/>
                  <a:pt x="399392" y="1022530"/>
                  <a:pt x="388609" y="1031883"/>
                </a:cubicBezTo>
                <a:cubicBezTo>
                  <a:pt x="387108" y="1033172"/>
                  <a:pt x="386264" y="1033875"/>
                  <a:pt x="386264" y="1033875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2" name="任意多边形: 形状 51"/>
          <p:cNvSpPr/>
          <p:nvPr userDrawn="1">
            <p:custDataLst>
              <p:tags r:id="rId38"/>
            </p:custDataLst>
          </p:nvPr>
        </p:nvSpPr>
        <p:spPr>
          <a:xfrm>
            <a:off x="875850" y="4965779"/>
            <a:ext cx="258777" cy="672104"/>
          </a:xfrm>
          <a:custGeom>
            <a:avLst/>
            <a:gdLst>
              <a:gd name="connsiteX0" fmla="*/ 373817 w 376137"/>
              <a:gd name="connsiteY0" fmla="*/ 956238 h 976913"/>
              <a:gd name="connsiteX1" fmla="*/ 311651 w 376137"/>
              <a:gd name="connsiteY1" fmla="*/ 976913 h 976913"/>
              <a:gd name="connsiteX2" fmla="*/ 0 w 376137"/>
              <a:gd name="connsiteY2" fmla="*/ 39686 h 976913"/>
              <a:gd name="connsiteX3" fmla="*/ 119339 w 376137"/>
              <a:gd name="connsiteY3" fmla="*/ 0 h 976913"/>
              <a:gd name="connsiteX4" fmla="*/ 137553 w 376137"/>
              <a:gd name="connsiteY4" fmla="*/ 13291 h 976913"/>
              <a:gd name="connsiteX5" fmla="*/ 376138 w 376137"/>
              <a:gd name="connsiteY5" fmla="*/ 954246 h 976913"/>
              <a:gd name="connsiteX6" fmla="*/ 373794 w 376137"/>
              <a:gd name="connsiteY6" fmla="*/ 956238 h 97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37" h="976913">
                <a:moveTo>
                  <a:pt x="373817" y="956238"/>
                </a:moveTo>
                <a:lnTo>
                  <a:pt x="311651" y="976913"/>
                </a:lnTo>
                <a:lnTo>
                  <a:pt x="0" y="39686"/>
                </a:lnTo>
                <a:lnTo>
                  <a:pt x="119339" y="0"/>
                </a:lnTo>
                <a:lnTo>
                  <a:pt x="137553" y="13291"/>
                </a:lnTo>
                <a:lnTo>
                  <a:pt x="376138" y="954246"/>
                </a:lnTo>
                <a:cubicBezTo>
                  <a:pt x="374638" y="955535"/>
                  <a:pt x="373794" y="956238"/>
                  <a:pt x="373794" y="9562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3" name="任意多边形: 形状 52"/>
          <p:cNvSpPr/>
          <p:nvPr userDrawn="1">
            <p:custDataLst>
              <p:tags r:id="rId39"/>
            </p:custDataLst>
          </p:nvPr>
        </p:nvSpPr>
        <p:spPr>
          <a:xfrm>
            <a:off x="1144221" y="4986003"/>
            <a:ext cx="133907" cy="222346"/>
          </a:xfrm>
          <a:custGeom>
            <a:avLst/>
            <a:gdLst>
              <a:gd name="connsiteX0" fmla="*/ 23445 w 194636"/>
              <a:gd name="connsiteY0" fmla="*/ 23 h 323184"/>
              <a:gd name="connsiteX1" fmla="*/ 194636 w 194636"/>
              <a:gd name="connsiteY1" fmla="*/ 279677 h 323184"/>
              <a:gd name="connsiteX2" fmla="*/ 130899 w 194636"/>
              <a:gd name="connsiteY2" fmla="*/ 323184 h 323184"/>
              <a:gd name="connsiteX3" fmla="*/ 15944 w 194636"/>
              <a:gd name="connsiteY3" fmla="*/ 128130 h 323184"/>
              <a:gd name="connsiteX4" fmla="*/ 23445 w 194636"/>
              <a:gd name="connsiteY4" fmla="*/ 0 h 323184"/>
              <a:gd name="connsiteX5" fmla="*/ 23445 w 194636"/>
              <a:gd name="connsiteY5" fmla="*/ 0 h 3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636" h="323184">
                <a:moveTo>
                  <a:pt x="23445" y="23"/>
                </a:moveTo>
                <a:lnTo>
                  <a:pt x="194636" y="279677"/>
                </a:lnTo>
                <a:lnTo>
                  <a:pt x="130899" y="323184"/>
                </a:lnTo>
                <a:lnTo>
                  <a:pt x="15944" y="128130"/>
                </a:lnTo>
                <a:cubicBezTo>
                  <a:pt x="-7779" y="87858"/>
                  <a:pt x="-4825" y="37225"/>
                  <a:pt x="23445" y="0"/>
                </a:cubicBezTo>
                <a:lnTo>
                  <a:pt x="23445" y="0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4" name="任意多边形: 形状 53"/>
          <p:cNvSpPr/>
          <p:nvPr userDrawn="1">
            <p:custDataLst>
              <p:tags r:id="rId40"/>
            </p:custDataLst>
          </p:nvPr>
        </p:nvSpPr>
        <p:spPr>
          <a:xfrm>
            <a:off x="955559" y="4963337"/>
            <a:ext cx="170207" cy="665951"/>
          </a:xfrm>
          <a:custGeom>
            <a:avLst/>
            <a:gdLst>
              <a:gd name="connsiteX0" fmla="*/ 243870 w 247397"/>
              <a:gd name="connsiteY0" fmla="*/ 967969 h 967969"/>
              <a:gd name="connsiteX1" fmla="*/ 240471 w 247397"/>
              <a:gd name="connsiteY1" fmla="*/ 965297 h 967969"/>
              <a:gd name="connsiteX2" fmla="*/ 105 w 247397"/>
              <a:gd name="connsiteY2" fmla="*/ 4371 h 967969"/>
              <a:gd name="connsiteX3" fmla="*/ 2660 w 247397"/>
              <a:gd name="connsiteY3" fmla="*/ 105 h 967969"/>
              <a:gd name="connsiteX4" fmla="*/ 6926 w 247397"/>
              <a:gd name="connsiteY4" fmla="*/ 2660 h 967969"/>
              <a:gd name="connsiteX5" fmla="*/ 247292 w 247397"/>
              <a:gd name="connsiteY5" fmla="*/ 963586 h 967969"/>
              <a:gd name="connsiteX6" fmla="*/ 244737 w 247397"/>
              <a:gd name="connsiteY6" fmla="*/ 967853 h 967969"/>
              <a:gd name="connsiteX7" fmla="*/ 243870 w 247397"/>
              <a:gd name="connsiteY7" fmla="*/ 967969 h 96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397" h="967969">
                <a:moveTo>
                  <a:pt x="243870" y="967969"/>
                </a:moveTo>
                <a:cubicBezTo>
                  <a:pt x="242299" y="967969"/>
                  <a:pt x="240870" y="966915"/>
                  <a:pt x="240471" y="965297"/>
                </a:cubicBezTo>
                <a:lnTo>
                  <a:pt x="105" y="4371"/>
                </a:lnTo>
                <a:cubicBezTo>
                  <a:pt x="-364" y="2496"/>
                  <a:pt x="785" y="573"/>
                  <a:pt x="2660" y="105"/>
                </a:cubicBezTo>
                <a:cubicBezTo>
                  <a:pt x="4535" y="-364"/>
                  <a:pt x="6457" y="785"/>
                  <a:pt x="6926" y="2660"/>
                </a:cubicBezTo>
                <a:lnTo>
                  <a:pt x="247292" y="963586"/>
                </a:lnTo>
                <a:cubicBezTo>
                  <a:pt x="247761" y="965461"/>
                  <a:pt x="246613" y="967383"/>
                  <a:pt x="244737" y="967853"/>
                </a:cubicBezTo>
                <a:cubicBezTo>
                  <a:pt x="244456" y="967923"/>
                  <a:pt x="244175" y="967969"/>
                  <a:pt x="243870" y="967969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5" name="任意多边形: 形状 54"/>
          <p:cNvSpPr/>
          <p:nvPr userDrawn="1">
            <p:custDataLst>
              <p:tags r:id="rId41"/>
            </p:custDataLst>
          </p:nvPr>
        </p:nvSpPr>
        <p:spPr>
          <a:xfrm>
            <a:off x="1156481" y="5043971"/>
            <a:ext cx="52366" cy="54334"/>
          </a:xfrm>
          <a:custGeom>
            <a:avLst/>
            <a:gdLst>
              <a:gd name="connsiteX0" fmla="*/ 59821 w 76115"/>
              <a:gd name="connsiteY0" fmla="*/ 2851 h 78975"/>
              <a:gd name="connsiteX1" fmla="*/ 2460 w 76115"/>
              <a:gd name="connsiteY1" fmla="*/ 63728 h 78975"/>
              <a:gd name="connsiteX2" fmla="*/ 1757 w 76115"/>
              <a:gd name="connsiteY2" fmla="*/ 75308 h 78975"/>
              <a:gd name="connsiteX3" fmla="*/ 1757 w 76115"/>
              <a:gd name="connsiteY3" fmla="*/ 75308 h 78975"/>
              <a:gd name="connsiteX4" fmla="*/ 15517 w 76115"/>
              <a:gd name="connsiteY4" fmla="*/ 76222 h 78975"/>
              <a:gd name="connsiteX5" fmla="*/ 73557 w 76115"/>
              <a:gd name="connsiteY5" fmla="*/ 16353 h 78975"/>
              <a:gd name="connsiteX6" fmla="*/ 74636 w 76115"/>
              <a:gd name="connsiteY6" fmla="*/ 5101 h 78975"/>
              <a:gd name="connsiteX7" fmla="*/ 73979 w 76115"/>
              <a:gd name="connsiteY7" fmla="*/ 4093 h 78975"/>
              <a:gd name="connsiteX8" fmla="*/ 59844 w 76115"/>
              <a:gd name="connsiteY8" fmla="*/ 2851 h 7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15" h="78975">
                <a:moveTo>
                  <a:pt x="59821" y="2851"/>
                </a:moveTo>
                <a:lnTo>
                  <a:pt x="2460" y="63728"/>
                </a:lnTo>
                <a:cubicBezTo>
                  <a:pt x="-540" y="66916"/>
                  <a:pt x="-822" y="71791"/>
                  <a:pt x="1757" y="75308"/>
                </a:cubicBezTo>
                <a:lnTo>
                  <a:pt x="1757" y="75308"/>
                </a:lnTo>
                <a:cubicBezTo>
                  <a:pt x="5085" y="79808"/>
                  <a:pt x="11626" y="80231"/>
                  <a:pt x="15517" y="76222"/>
                </a:cubicBezTo>
                <a:lnTo>
                  <a:pt x="73557" y="16353"/>
                </a:lnTo>
                <a:cubicBezTo>
                  <a:pt x="76511" y="13306"/>
                  <a:pt x="76956" y="8641"/>
                  <a:pt x="74636" y="5101"/>
                </a:cubicBezTo>
                <a:lnTo>
                  <a:pt x="73979" y="4093"/>
                </a:lnTo>
                <a:cubicBezTo>
                  <a:pt x="70768" y="-806"/>
                  <a:pt x="63853" y="-1415"/>
                  <a:pt x="59844" y="2851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6" name="任意多边形: 形状 55"/>
          <p:cNvSpPr/>
          <p:nvPr userDrawn="1">
            <p:custDataLst>
              <p:tags r:id="rId42"/>
            </p:custDataLst>
          </p:nvPr>
        </p:nvSpPr>
        <p:spPr>
          <a:xfrm>
            <a:off x="1145714" y="5200133"/>
            <a:ext cx="66529" cy="55809"/>
          </a:xfrm>
          <a:custGeom>
            <a:avLst/>
            <a:gdLst>
              <a:gd name="connsiteX0" fmla="*/ 93169 w 96700"/>
              <a:gd name="connsiteY0" fmla="*/ 81096 h 81119"/>
              <a:gd name="connsiteX1" fmla="*/ 89840 w 96700"/>
              <a:gd name="connsiteY1" fmla="*/ 78682 h 81119"/>
              <a:gd name="connsiteX2" fmla="*/ 2779 w 96700"/>
              <a:gd name="connsiteY2" fmla="*/ 6952 h 81119"/>
              <a:gd name="connsiteX3" fmla="*/ 84 w 96700"/>
              <a:gd name="connsiteY3" fmla="*/ 2779 h 81119"/>
              <a:gd name="connsiteX4" fmla="*/ 4256 w 96700"/>
              <a:gd name="connsiteY4" fmla="*/ 84 h 81119"/>
              <a:gd name="connsiteX5" fmla="*/ 96521 w 96700"/>
              <a:gd name="connsiteY5" fmla="*/ 76478 h 81119"/>
              <a:gd name="connsiteX6" fmla="*/ 94294 w 96700"/>
              <a:gd name="connsiteY6" fmla="*/ 80932 h 81119"/>
              <a:gd name="connsiteX7" fmla="*/ 93192 w 96700"/>
              <a:gd name="connsiteY7" fmla="*/ 81120 h 8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00" h="81119">
                <a:moveTo>
                  <a:pt x="93169" y="81096"/>
                </a:moveTo>
                <a:cubicBezTo>
                  <a:pt x="91692" y="81096"/>
                  <a:pt x="90332" y="80159"/>
                  <a:pt x="89840" y="78682"/>
                </a:cubicBezTo>
                <a:cubicBezTo>
                  <a:pt x="71064" y="22188"/>
                  <a:pt x="3459" y="7092"/>
                  <a:pt x="2779" y="6952"/>
                </a:cubicBezTo>
                <a:cubicBezTo>
                  <a:pt x="881" y="6553"/>
                  <a:pt x="-338" y="4678"/>
                  <a:pt x="84" y="2779"/>
                </a:cubicBezTo>
                <a:cubicBezTo>
                  <a:pt x="482" y="881"/>
                  <a:pt x="2357" y="-338"/>
                  <a:pt x="4256" y="84"/>
                </a:cubicBezTo>
                <a:cubicBezTo>
                  <a:pt x="7186" y="716"/>
                  <a:pt x="76455" y="16117"/>
                  <a:pt x="96521" y="76478"/>
                </a:cubicBezTo>
                <a:cubicBezTo>
                  <a:pt x="97130" y="78330"/>
                  <a:pt x="96146" y="80323"/>
                  <a:pt x="94294" y="80932"/>
                </a:cubicBezTo>
                <a:cubicBezTo>
                  <a:pt x="93919" y="81049"/>
                  <a:pt x="93544" y="81120"/>
                  <a:pt x="93192" y="8112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7" name="任意多边形: 形状 56"/>
          <p:cNvSpPr/>
          <p:nvPr userDrawn="1">
            <p:custDataLst>
              <p:tags r:id="rId43"/>
            </p:custDataLst>
          </p:nvPr>
        </p:nvSpPr>
        <p:spPr>
          <a:xfrm>
            <a:off x="1135638" y="5249372"/>
            <a:ext cx="62716" cy="53791"/>
          </a:xfrm>
          <a:custGeom>
            <a:avLst/>
            <a:gdLst>
              <a:gd name="connsiteX0" fmla="*/ 87632 w 91159"/>
              <a:gd name="connsiteY0" fmla="*/ 78185 h 78185"/>
              <a:gd name="connsiteX1" fmla="*/ 84233 w 91159"/>
              <a:gd name="connsiteY1" fmla="*/ 75513 h 78185"/>
              <a:gd name="connsiteX2" fmla="*/ 2517 w 91159"/>
              <a:gd name="connsiteY2" fmla="*/ 6877 h 78185"/>
              <a:gd name="connsiteX3" fmla="*/ 149 w 91159"/>
              <a:gd name="connsiteY3" fmla="*/ 2517 h 78185"/>
              <a:gd name="connsiteX4" fmla="*/ 4509 w 91159"/>
              <a:gd name="connsiteY4" fmla="*/ 149 h 78185"/>
              <a:gd name="connsiteX5" fmla="*/ 91054 w 91159"/>
              <a:gd name="connsiteY5" fmla="*/ 73825 h 78185"/>
              <a:gd name="connsiteX6" fmla="*/ 88499 w 91159"/>
              <a:gd name="connsiteY6" fmla="*/ 78091 h 78185"/>
              <a:gd name="connsiteX7" fmla="*/ 87655 w 91159"/>
              <a:gd name="connsiteY7" fmla="*/ 78185 h 7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59" h="78185">
                <a:moveTo>
                  <a:pt x="87632" y="78185"/>
                </a:moveTo>
                <a:cubicBezTo>
                  <a:pt x="86061" y="78185"/>
                  <a:pt x="84608" y="77107"/>
                  <a:pt x="84233" y="75513"/>
                </a:cubicBezTo>
                <a:cubicBezTo>
                  <a:pt x="72466" y="28162"/>
                  <a:pt x="3220" y="7088"/>
                  <a:pt x="2517" y="6877"/>
                </a:cubicBezTo>
                <a:cubicBezTo>
                  <a:pt x="665" y="6314"/>
                  <a:pt x="-413" y="4369"/>
                  <a:pt x="149" y="2517"/>
                </a:cubicBezTo>
                <a:cubicBezTo>
                  <a:pt x="712" y="665"/>
                  <a:pt x="2658" y="-413"/>
                  <a:pt x="4509" y="149"/>
                </a:cubicBezTo>
                <a:cubicBezTo>
                  <a:pt x="7510" y="1040"/>
                  <a:pt x="78326" y="22559"/>
                  <a:pt x="91054" y="73825"/>
                </a:cubicBezTo>
                <a:cubicBezTo>
                  <a:pt x="91523" y="75700"/>
                  <a:pt x="90375" y="77623"/>
                  <a:pt x="88499" y="78091"/>
                </a:cubicBezTo>
                <a:cubicBezTo>
                  <a:pt x="88218" y="78162"/>
                  <a:pt x="87937" y="78185"/>
                  <a:pt x="87655" y="7818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8" name="任意多边形: 形状 57"/>
          <p:cNvSpPr/>
          <p:nvPr userDrawn="1">
            <p:custDataLst>
              <p:tags r:id="rId44"/>
            </p:custDataLst>
          </p:nvPr>
        </p:nvSpPr>
        <p:spPr>
          <a:xfrm>
            <a:off x="1123601" y="5302118"/>
            <a:ext cx="61967" cy="44620"/>
          </a:xfrm>
          <a:custGeom>
            <a:avLst/>
            <a:gdLst>
              <a:gd name="connsiteX0" fmla="*/ 86538 w 90070"/>
              <a:gd name="connsiteY0" fmla="*/ 64855 h 64855"/>
              <a:gd name="connsiteX1" fmla="*/ 83209 w 90070"/>
              <a:gd name="connsiteY1" fmla="*/ 62441 h 64855"/>
              <a:gd name="connsiteX2" fmla="*/ 3181 w 90070"/>
              <a:gd name="connsiteY2" fmla="*/ 7025 h 64855"/>
              <a:gd name="connsiteX3" fmla="*/ 17 w 90070"/>
              <a:gd name="connsiteY3" fmla="*/ 3181 h 64855"/>
              <a:gd name="connsiteX4" fmla="*/ 3861 w 90070"/>
              <a:gd name="connsiteY4" fmla="*/ 17 h 64855"/>
              <a:gd name="connsiteX5" fmla="*/ 89890 w 90070"/>
              <a:gd name="connsiteY5" fmla="*/ 60213 h 64855"/>
              <a:gd name="connsiteX6" fmla="*/ 87663 w 90070"/>
              <a:gd name="connsiteY6" fmla="*/ 64667 h 64855"/>
              <a:gd name="connsiteX7" fmla="*/ 86562 w 90070"/>
              <a:gd name="connsiteY7" fmla="*/ 64855 h 6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70" h="64855">
                <a:moveTo>
                  <a:pt x="86538" y="64855"/>
                </a:moveTo>
                <a:cubicBezTo>
                  <a:pt x="85061" y="64855"/>
                  <a:pt x="83702" y="63917"/>
                  <a:pt x="83209" y="62441"/>
                </a:cubicBezTo>
                <a:cubicBezTo>
                  <a:pt x="67012" y="13706"/>
                  <a:pt x="3814" y="7096"/>
                  <a:pt x="3181" y="7025"/>
                </a:cubicBezTo>
                <a:cubicBezTo>
                  <a:pt x="1259" y="6838"/>
                  <a:pt x="-171" y="5127"/>
                  <a:pt x="17" y="3181"/>
                </a:cubicBezTo>
                <a:cubicBezTo>
                  <a:pt x="204" y="1259"/>
                  <a:pt x="1915" y="-171"/>
                  <a:pt x="3861" y="17"/>
                </a:cubicBezTo>
                <a:cubicBezTo>
                  <a:pt x="6650" y="274"/>
                  <a:pt x="72262" y="7189"/>
                  <a:pt x="89890" y="60213"/>
                </a:cubicBezTo>
                <a:cubicBezTo>
                  <a:pt x="90500" y="62065"/>
                  <a:pt x="89515" y="64058"/>
                  <a:pt x="87663" y="64667"/>
                </a:cubicBezTo>
                <a:cubicBezTo>
                  <a:pt x="87288" y="64785"/>
                  <a:pt x="86913" y="64855"/>
                  <a:pt x="86562" y="6485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9" name="任意多边形: 形状 58"/>
          <p:cNvSpPr/>
          <p:nvPr userDrawn="1">
            <p:custDataLst>
              <p:tags r:id="rId45"/>
            </p:custDataLst>
          </p:nvPr>
        </p:nvSpPr>
        <p:spPr>
          <a:xfrm>
            <a:off x="1978271" y="4485713"/>
            <a:ext cx="157787" cy="46566"/>
          </a:xfrm>
          <a:custGeom>
            <a:avLst/>
            <a:gdLst>
              <a:gd name="connsiteX0" fmla="*/ 225843 w 229345"/>
              <a:gd name="connsiteY0" fmla="*/ 67661 h 67684"/>
              <a:gd name="connsiteX1" fmla="*/ 224905 w 229345"/>
              <a:gd name="connsiteY1" fmla="*/ 67544 h 67684"/>
              <a:gd name="connsiteX2" fmla="*/ 2588 w 229345"/>
              <a:gd name="connsiteY2" fmla="*/ 6901 h 67684"/>
              <a:gd name="connsiteX3" fmla="*/ 127 w 229345"/>
              <a:gd name="connsiteY3" fmla="*/ 2588 h 67684"/>
              <a:gd name="connsiteX4" fmla="*/ 4440 w 229345"/>
              <a:gd name="connsiteY4" fmla="*/ 127 h 67684"/>
              <a:gd name="connsiteX5" fmla="*/ 226757 w 229345"/>
              <a:gd name="connsiteY5" fmla="*/ 60769 h 67684"/>
              <a:gd name="connsiteX6" fmla="*/ 229218 w 229345"/>
              <a:gd name="connsiteY6" fmla="*/ 65083 h 67684"/>
              <a:gd name="connsiteX7" fmla="*/ 225819 w 229345"/>
              <a:gd name="connsiteY7" fmla="*/ 67685 h 6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67684">
                <a:moveTo>
                  <a:pt x="225843" y="67661"/>
                </a:moveTo>
                <a:cubicBezTo>
                  <a:pt x="225538" y="67661"/>
                  <a:pt x="225233" y="67614"/>
                  <a:pt x="224905" y="67544"/>
                </a:cubicBezTo>
                <a:lnTo>
                  <a:pt x="2588" y="6901"/>
                </a:lnTo>
                <a:cubicBezTo>
                  <a:pt x="713" y="6386"/>
                  <a:pt x="-389" y="4464"/>
                  <a:pt x="127" y="2588"/>
                </a:cubicBezTo>
                <a:cubicBezTo>
                  <a:pt x="643" y="713"/>
                  <a:pt x="2565" y="-389"/>
                  <a:pt x="4440" y="127"/>
                </a:cubicBezTo>
                <a:lnTo>
                  <a:pt x="226757" y="60769"/>
                </a:lnTo>
                <a:cubicBezTo>
                  <a:pt x="228632" y="61285"/>
                  <a:pt x="229734" y="63207"/>
                  <a:pt x="229218" y="65083"/>
                </a:cubicBezTo>
                <a:cubicBezTo>
                  <a:pt x="228796" y="66653"/>
                  <a:pt x="227366" y="67685"/>
                  <a:pt x="225819" y="67685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0" name="任意多边形: 形状 59"/>
          <p:cNvSpPr/>
          <p:nvPr userDrawn="1">
            <p:custDataLst>
              <p:tags r:id="rId46"/>
            </p:custDataLst>
          </p:nvPr>
        </p:nvSpPr>
        <p:spPr>
          <a:xfrm>
            <a:off x="1397760" y="2965306"/>
            <a:ext cx="1921805" cy="1089025"/>
          </a:xfrm>
          <a:custGeom>
            <a:avLst/>
            <a:gdLst>
              <a:gd name="connsiteX0" fmla="*/ 0 w 2793373"/>
              <a:gd name="connsiteY0" fmla="*/ 0 h 1582915"/>
              <a:gd name="connsiteX1" fmla="*/ 2793374 w 2793373"/>
              <a:gd name="connsiteY1" fmla="*/ 0 h 1582915"/>
              <a:gd name="connsiteX2" fmla="*/ 2793374 w 2793373"/>
              <a:gd name="connsiteY2" fmla="*/ 1582916 h 1582915"/>
              <a:gd name="connsiteX3" fmla="*/ 0 w 2793373"/>
              <a:gd name="connsiteY3" fmla="*/ 1582916 h 158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373" h="1582915">
                <a:moveTo>
                  <a:pt x="0" y="0"/>
                </a:moveTo>
                <a:lnTo>
                  <a:pt x="2793374" y="0"/>
                </a:lnTo>
                <a:lnTo>
                  <a:pt x="2793374" y="1582916"/>
                </a:lnTo>
                <a:lnTo>
                  <a:pt x="0" y="158291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61" name="任意多边形: 形状 60"/>
          <p:cNvSpPr/>
          <p:nvPr userDrawn="1">
            <p:custDataLst>
              <p:tags r:id="rId47"/>
            </p:custDataLst>
          </p:nvPr>
        </p:nvSpPr>
        <p:spPr>
          <a:xfrm>
            <a:off x="1402485" y="3105548"/>
            <a:ext cx="1917000" cy="4838"/>
          </a:xfrm>
          <a:custGeom>
            <a:avLst/>
            <a:gdLst>
              <a:gd name="connsiteX0" fmla="*/ 2796890 w 2800406"/>
              <a:gd name="connsiteY0" fmla="*/ 7032 h 7032"/>
              <a:gd name="connsiteX1" fmla="*/ 3516 w 2800406"/>
              <a:gd name="connsiteY1" fmla="*/ 7032 h 7032"/>
              <a:gd name="connsiteX2" fmla="*/ 0 w 2800406"/>
              <a:gd name="connsiteY2" fmla="*/ 3516 h 7032"/>
              <a:gd name="connsiteX3" fmla="*/ 3516 w 2800406"/>
              <a:gd name="connsiteY3" fmla="*/ 0 h 7032"/>
              <a:gd name="connsiteX4" fmla="*/ 2796890 w 2800406"/>
              <a:gd name="connsiteY4" fmla="*/ 0 h 7032"/>
              <a:gd name="connsiteX5" fmla="*/ 2800407 w 2800406"/>
              <a:gd name="connsiteY5" fmla="*/ 3516 h 7032"/>
              <a:gd name="connsiteX6" fmla="*/ 2796890 w 2800406"/>
              <a:gd name="connsiteY6" fmla="*/ 7032 h 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06" h="7032">
                <a:moveTo>
                  <a:pt x="2796890" y="7032"/>
                </a:moveTo>
                <a:lnTo>
                  <a:pt x="3516" y="7032"/>
                </a:lnTo>
                <a:cubicBezTo>
                  <a:pt x="1571" y="7032"/>
                  <a:pt x="0" y="5462"/>
                  <a:pt x="0" y="3516"/>
                </a:cubicBezTo>
                <a:cubicBezTo>
                  <a:pt x="0" y="1571"/>
                  <a:pt x="1571" y="0"/>
                  <a:pt x="3516" y="0"/>
                </a:cubicBezTo>
                <a:lnTo>
                  <a:pt x="2796890" y="0"/>
                </a:lnTo>
                <a:cubicBezTo>
                  <a:pt x="2798836" y="0"/>
                  <a:pt x="2800407" y="1571"/>
                  <a:pt x="2800407" y="3516"/>
                </a:cubicBezTo>
                <a:cubicBezTo>
                  <a:pt x="2800407" y="5462"/>
                  <a:pt x="2798836" y="7032"/>
                  <a:pt x="2796890" y="7032"/>
                </a:cubicBezTo>
                <a:close/>
              </a:path>
            </a:pathLst>
          </a:custGeom>
          <a:solidFill>
            <a:srgbClr val="292929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62" name="任意多边形: 形状 61"/>
          <p:cNvSpPr/>
          <p:nvPr userDrawn="1">
            <p:custDataLst>
              <p:tags r:id="rId48"/>
            </p:custDataLst>
          </p:nvPr>
        </p:nvSpPr>
        <p:spPr>
          <a:xfrm>
            <a:off x="3209929" y="3012845"/>
            <a:ext cx="55695" cy="55691"/>
          </a:xfrm>
          <a:custGeom>
            <a:avLst/>
            <a:gdLst>
              <a:gd name="connsiteX0" fmla="*/ 77432 w 80954"/>
              <a:gd name="connsiteY0" fmla="*/ 80948 h 80948"/>
              <a:gd name="connsiteX1" fmla="*/ 74948 w 80954"/>
              <a:gd name="connsiteY1" fmla="*/ 79917 h 80948"/>
              <a:gd name="connsiteX2" fmla="*/ 1037 w 80954"/>
              <a:gd name="connsiteY2" fmla="*/ 6007 h 80948"/>
              <a:gd name="connsiteX3" fmla="*/ 1037 w 80954"/>
              <a:gd name="connsiteY3" fmla="*/ 1037 h 80948"/>
              <a:gd name="connsiteX4" fmla="*/ 6007 w 80954"/>
              <a:gd name="connsiteY4" fmla="*/ 1037 h 80948"/>
              <a:gd name="connsiteX5" fmla="*/ 79917 w 80954"/>
              <a:gd name="connsiteY5" fmla="*/ 74947 h 80948"/>
              <a:gd name="connsiteX6" fmla="*/ 79917 w 80954"/>
              <a:gd name="connsiteY6" fmla="*/ 79917 h 80948"/>
              <a:gd name="connsiteX7" fmla="*/ 7743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77432" y="80948"/>
                </a:moveTo>
                <a:cubicBezTo>
                  <a:pt x="76542" y="80948"/>
                  <a:pt x="75628" y="80597"/>
                  <a:pt x="74948" y="79917"/>
                </a:cubicBezTo>
                <a:lnTo>
                  <a:pt x="1037" y="6007"/>
                </a:lnTo>
                <a:cubicBezTo>
                  <a:pt x="-346" y="4624"/>
                  <a:pt x="-346" y="2397"/>
                  <a:pt x="1037" y="1037"/>
                </a:cubicBezTo>
                <a:cubicBezTo>
                  <a:pt x="2420" y="-346"/>
                  <a:pt x="4647" y="-346"/>
                  <a:pt x="6007" y="1037"/>
                </a:cubicBezTo>
                <a:lnTo>
                  <a:pt x="79917" y="74947"/>
                </a:lnTo>
                <a:cubicBezTo>
                  <a:pt x="81300" y="76331"/>
                  <a:pt x="81300" y="78557"/>
                  <a:pt x="79917" y="79917"/>
                </a:cubicBezTo>
                <a:cubicBezTo>
                  <a:pt x="79237" y="80597"/>
                  <a:pt x="78323" y="80948"/>
                  <a:pt x="77432" y="80948"/>
                </a:cubicBez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10101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3" name="任意多边形: 形状 62"/>
          <p:cNvSpPr/>
          <p:nvPr userDrawn="1">
            <p:custDataLst>
              <p:tags r:id="rId49"/>
            </p:custDataLst>
          </p:nvPr>
        </p:nvSpPr>
        <p:spPr>
          <a:xfrm>
            <a:off x="3209929" y="3012845"/>
            <a:ext cx="55695" cy="55691"/>
          </a:xfrm>
          <a:custGeom>
            <a:avLst/>
            <a:gdLst>
              <a:gd name="connsiteX0" fmla="*/ 3522 w 80954"/>
              <a:gd name="connsiteY0" fmla="*/ 80948 h 80948"/>
              <a:gd name="connsiteX1" fmla="*/ 1037 w 80954"/>
              <a:gd name="connsiteY1" fmla="*/ 79917 h 80948"/>
              <a:gd name="connsiteX2" fmla="*/ 1037 w 80954"/>
              <a:gd name="connsiteY2" fmla="*/ 74947 h 80948"/>
              <a:gd name="connsiteX3" fmla="*/ 74948 w 80954"/>
              <a:gd name="connsiteY3" fmla="*/ 1037 h 80948"/>
              <a:gd name="connsiteX4" fmla="*/ 79917 w 80954"/>
              <a:gd name="connsiteY4" fmla="*/ 1037 h 80948"/>
              <a:gd name="connsiteX5" fmla="*/ 79917 w 80954"/>
              <a:gd name="connsiteY5" fmla="*/ 6007 h 80948"/>
              <a:gd name="connsiteX6" fmla="*/ 6007 w 80954"/>
              <a:gd name="connsiteY6" fmla="*/ 79917 h 80948"/>
              <a:gd name="connsiteX7" fmla="*/ 352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3522" y="80948"/>
                </a:moveTo>
                <a:cubicBezTo>
                  <a:pt x="2631" y="80948"/>
                  <a:pt x="1717" y="80597"/>
                  <a:pt x="1037" y="79917"/>
                </a:cubicBezTo>
                <a:cubicBezTo>
                  <a:pt x="-346" y="78534"/>
                  <a:pt x="-346" y="76307"/>
                  <a:pt x="1037" y="74947"/>
                </a:cubicBezTo>
                <a:lnTo>
                  <a:pt x="74948" y="1037"/>
                </a:lnTo>
                <a:cubicBezTo>
                  <a:pt x="76330" y="-346"/>
                  <a:pt x="78558" y="-346"/>
                  <a:pt x="79917" y="1037"/>
                </a:cubicBezTo>
                <a:cubicBezTo>
                  <a:pt x="81300" y="2420"/>
                  <a:pt x="81300" y="4647"/>
                  <a:pt x="79917" y="6007"/>
                </a:cubicBezTo>
                <a:lnTo>
                  <a:pt x="6007" y="79917"/>
                </a:lnTo>
                <a:cubicBezTo>
                  <a:pt x="5327" y="80597"/>
                  <a:pt x="4413" y="80948"/>
                  <a:pt x="3522" y="80948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rgbClr val="333333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64" name="任意多边形: 形状 63"/>
          <p:cNvSpPr/>
          <p:nvPr userDrawn="1">
            <p:custDataLst>
              <p:tags r:id="rId50"/>
            </p:custDataLst>
          </p:nvPr>
        </p:nvSpPr>
        <p:spPr>
          <a:xfrm>
            <a:off x="2621094" y="3229762"/>
            <a:ext cx="587855" cy="236619"/>
          </a:xfrm>
          <a:custGeom>
            <a:avLst/>
            <a:gdLst>
              <a:gd name="connsiteX0" fmla="*/ 0 w 854456"/>
              <a:gd name="connsiteY0" fmla="*/ 0 h 343929"/>
              <a:gd name="connsiteX1" fmla="*/ 854456 w 854456"/>
              <a:gd name="connsiteY1" fmla="*/ 0 h 343929"/>
              <a:gd name="connsiteX2" fmla="*/ 854456 w 854456"/>
              <a:gd name="connsiteY2" fmla="*/ 343930 h 343929"/>
              <a:gd name="connsiteX3" fmla="*/ 0 w 854456"/>
              <a:gd name="connsiteY3" fmla="*/ 343930 h 34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456" h="343929">
                <a:moveTo>
                  <a:pt x="0" y="0"/>
                </a:moveTo>
                <a:lnTo>
                  <a:pt x="854456" y="0"/>
                </a:lnTo>
                <a:lnTo>
                  <a:pt x="854456" y="343930"/>
                </a:lnTo>
                <a:lnTo>
                  <a:pt x="0" y="343930"/>
                </a:ln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5" name="任意多边形: 形状 64"/>
          <p:cNvSpPr/>
          <p:nvPr userDrawn="1">
            <p:custDataLst>
              <p:tags r:id="rId51"/>
            </p:custDataLst>
          </p:nvPr>
        </p:nvSpPr>
        <p:spPr>
          <a:xfrm>
            <a:off x="2691457" y="3272386"/>
            <a:ext cx="474981" cy="151370"/>
          </a:xfrm>
          <a:custGeom>
            <a:avLst/>
            <a:gdLst>
              <a:gd name="connsiteX0" fmla="*/ 354010 w 690392"/>
              <a:gd name="connsiteY0" fmla="*/ 135935 h 220019"/>
              <a:gd name="connsiteX1" fmla="*/ 661325 w 690392"/>
              <a:gd name="connsiteY1" fmla="*/ 135935 h 220019"/>
              <a:gd name="connsiteX2" fmla="*/ 690392 w 690392"/>
              <a:gd name="connsiteY2" fmla="*/ 165002 h 220019"/>
              <a:gd name="connsiteX3" fmla="*/ 661325 w 690392"/>
              <a:gd name="connsiteY3" fmla="*/ 194069 h 220019"/>
              <a:gd name="connsiteX4" fmla="*/ 354010 w 690392"/>
              <a:gd name="connsiteY4" fmla="*/ 194069 h 220019"/>
              <a:gd name="connsiteX5" fmla="*/ 324943 w 690392"/>
              <a:gd name="connsiteY5" fmla="*/ 165002 h 220019"/>
              <a:gd name="connsiteX6" fmla="*/ 354010 w 690392"/>
              <a:gd name="connsiteY6" fmla="*/ 135935 h 220019"/>
              <a:gd name="connsiteX7" fmla="*/ 354010 w 690392"/>
              <a:gd name="connsiteY7" fmla="*/ 25926 h 220019"/>
              <a:gd name="connsiteX8" fmla="*/ 661325 w 690392"/>
              <a:gd name="connsiteY8" fmla="*/ 25926 h 220019"/>
              <a:gd name="connsiteX9" fmla="*/ 690392 w 690392"/>
              <a:gd name="connsiteY9" fmla="*/ 54993 h 220019"/>
              <a:gd name="connsiteX10" fmla="*/ 661325 w 690392"/>
              <a:gd name="connsiteY10" fmla="*/ 84060 h 220019"/>
              <a:gd name="connsiteX11" fmla="*/ 354010 w 690392"/>
              <a:gd name="connsiteY11" fmla="*/ 84060 h 220019"/>
              <a:gd name="connsiteX12" fmla="*/ 324943 w 690392"/>
              <a:gd name="connsiteY12" fmla="*/ 54993 h 220019"/>
              <a:gd name="connsiteX13" fmla="*/ 354010 w 690392"/>
              <a:gd name="connsiteY13" fmla="*/ 25926 h 220019"/>
              <a:gd name="connsiteX14" fmla="*/ 110009 w 690392"/>
              <a:gd name="connsiteY14" fmla="*/ 0 h 220019"/>
              <a:gd name="connsiteX15" fmla="*/ 220019 w 690392"/>
              <a:gd name="connsiteY15" fmla="*/ 110010 h 220019"/>
              <a:gd name="connsiteX16" fmla="*/ 110009 w 690392"/>
              <a:gd name="connsiteY16" fmla="*/ 220019 h 220019"/>
              <a:gd name="connsiteX17" fmla="*/ 0 w 690392"/>
              <a:gd name="connsiteY17" fmla="*/ 110010 h 220019"/>
              <a:gd name="connsiteX18" fmla="*/ 110009 w 690392"/>
              <a:gd name="connsiteY18" fmla="*/ 0 h 2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0392" h="220019">
                <a:moveTo>
                  <a:pt x="354010" y="135935"/>
                </a:moveTo>
                <a:lnTo>
                  <a:pt x="661325" y="135935"/>
                </a:lnTo>
                <a:cubicBezTo>
                  <a:pt x="677382" y="135935"/>
                  <a:pt x="690392" y="148945"/>
                  <a:pt x="690392" y="165002"/>
                </a:cubicBezTo>
                <a:cubicBezTo>
                  <a:pt x="690392" y="181059"/>
                  <a:pt x="677382" y="194069"/>
                  <a:pt x="661325" y="194069"/>
                </a:cubicBezTo>
                <a:lnTo>
                  <a:pt x="354010" y="194069"/>
                </a:lnTo>
                <a:cubicBezTo>
                  <a:pt x="337953" y="194069"/>
                  <a:pt x="324943" y="181059"/>
                  <a:pt x="324943" y="165002"/>
                </a:cubicBezTo>
                <a:cubicBezTo>
                  <a:pt x="324943" y="148945"/>
                  <a:pt x="337953" y="135935"/>
                  <a:pt x="354010" y="135935"/>
                </a:cubicBezTo>
                <a:close/>
                <a:moveTo>
                  <a:pt x="354010" y="25926"/>
                </a:moveTo>
                <a:lnTo>
                  <a:pt x="661325" y="25926"/>
                </a:lnTo>
                <a:cubicBezTo>
                  <a:pt x="677382" y="25926"/>
                  <a:pt x="690392" y="38936"/>
                  <a:pt x="690392" y="54993"/>
                </a:cubicBezTo>
                <a:cubicBezTo>
                  <a:pt x="690392" y="71050"/>
                  <a:pt x="677382" y="84060"/>
                  <a:pt x="661325" y="84060"/>
                </a:cubicBezTo>
                <a:lnTo>
                  <a:pt x="354010" y="84060"/>
                </a:lnTo>
                <a:cubicBezTo>
                  <a:pt x="337953" y="84060"/>
                  <a:pt x="324943" y="71050"/>
                  <a:pt x="324943" y="54993"/>
                </a:cubicBezTo>
                <a:cubicBezTo>
                  <a:pt x="324943" y="38936"/>
                  <a:pt x="337953" y="25926"/>
                  <a:pt x="354010" y="25926"/>
                </a:cubicBezTo>
                <a:close/>
                <a:moveTo>
                  <a:pt x="110009" y="0"/>
                </a:moveTo>
                <a:cubicBezTo>
                  <a:pt x="170766" y="0"/>
                  <a:pt x="220019" y="49253"/>
                  <a:pt x="220019" y="110010"/>
                </a:cubicBezTo>
                <a:cubicBezTo>
                  <a:pt x="220019" y="170766"/>
                  <a:pt x="170766" y="220019"/>
                  <a:pt x="110009" y="220019"/>
                </a:cubicBezTo>
                <a:cubicBezTo>
                  <a:pt x="49253" y="220019"/>
                  <a:pt x="0" y="170766"/>
                  <a:pt x="0" y="110010"/>
                </a:cubicBezTo>
                <a:cubicBezTo>
                  <a:pt x="0" y="49253"/>
                  <a:pt x="49253" y="0"/>
                  <a:pt x="110009" y="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任意多边形: 形状 65"/>
          <p:cNvSpPr/>
          <p:nvPr userDrawn="1">
            <p:custDataLst>
              <p:tags r:id="rId52"/>
            </p:custDataLst>
          </p:nvPr>
        </p:nvSpPr>
        <p:spPr>
          <a:xfrm>
            <a:off x="1512909" y="3227342"/>
            <a:ext cx="428663" cy="429356"/>
          </a:xfrm>
          <a:custGeom>
            <a:avLst/>
            <a:gdLst>
              <a:gd name="connsiteX0" fmla="*/ 619552 w 623067"/>
              <a:gd name="connsiteY0" fmla="*/ 624076 h 624075"/>
              <a:gd name="connsiteX1" fmla="*/ 3516 w 623067"/>
              <a:gd name="connsiteY1" fmla="*/ 624076 h 624075"/>
              <a:gd name="connsiteX2" fmla="*/ 0 w 623067"/>
              <a:gd name="connsiteY2" fmla="*/ 620560 h 624075"/>
              <a:gd name="connsiteX3" fmla="*/ 0 w 623067"/>
              <a:gd name="connsiteY3" fmla="*/ 3516 h 624075"/>
              <a:gd name="connsiteX4" fmla="*/ 3516 w 623067"/>
              <a:gd name="connsiteY4" fmla="*/ 0 h 624075"/>
              <a:gd name="connsiteX5" fmla="*/ 619552 w 623067"/>
              <a:gd name="connsiteY5" fmla="*/ 0 h 624075"/>
              <a:gd name="connsiteX6" fmla="*/ 623068 w 623067"/>
              <a:gd name="connsiteY6" fmla="*/ 3516 h 624075"/>
              <a:gd name="connsiteX7" fmla="*/ 623068 w 623067"/>
              <a:gd name="connsiteY7" fmla="*/ 620560 h 624075"/>
              <a:gd name="connsiteX8" fmla="*/ 619552 w 623067"/>
              <a:gd name="connsiteY8" fmla="*/ 624076 h 624075"/>
              <a:gd name="connsiteX9" fmla="*/ 7032 w 623067"/>
              <a:gd name="connsiteY9" fmla="*/ 617043 h 624075"/>
              <a:gd name="connsiteX10" fmla="*/ 616036 w 623067"/>
              <a:gd name="connsiteY10" fmla="*/ 617043 h 624075"/>
              <a:gd name="connsiteX11" fmla="*/ 616036 w 623067"/>
              <a:gd name="connsiteY11" fmla="*/ 7032 h 624075"/>
              <a:gd name="connsiteX12" fmla="*/ 7032 w 623067"/>
              <a:gd name="connsiteY12" fmla="*/ 7032 h 624075"/>
              <a:gd name="connsiteX13" fmla="*/ 7032 w 623067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0" h="902">
                <a:moveTo>
                  <a:pt x="10" y="10"/>
                </a:moveTo>
                <a:lnTo>
                  <a:pt x="10" y="125"/>
                </a:lnTo>
                <a:lnTo>
                  <a:pt x="883" y="125"/>
                </a:lnTo>
                <a:cubicBezTo>
                  <a:pt x="885" y="125"/>
                  <a:pt x="888" y="128"/>
                  <a:pt x="888" y="130"/>
                </a:cubicBezTo>
                <a:cubicBezTo>
                  <a:pt x="888" y="133"/>
                  <a:pt x="885" y="135"/>
                  <a:pt x="883" y="135"/>
                </a:cubicBezTo>
                <a:lnTo>
                  <a:pt x="10" y="135"/>
                </a:lnTo>
                <a:lnTo>
                  <a:pt x="10" y="891"/>
                </a:lnTo>
                <a:lnTo>
                  <a:pt x="890" y="891"/>
                </a:lnTo>
                <a:lnTo>
                  <a:pt x="890" y="10"/>
                </a:lnTo>
                <a:lnTo>
                  <a:pt x="10" y="10"/>
                </a:lnTo>
                <a:close/>
                <a:moveTo>
                  <a:pt x="5" y="0"/>
                </a:moveTo>
                <a:lnTo>
                  <a:pt x="895" y="0"/>
                </a:lnTo>
                <a:cubicBezTo>
                  <a:pt x="898" y="0"/>
                  <a:pt x="900" y="2"/>
                  <a:pt x="900" y="5"/>
                </a:cubicBezTo>
                <a:lnTo>
                  <a:pt x="900" y="896"/>
                </a:lnTo>
                <a:cubicBezTo>
                  <a:pt x="900" y="899"/>
                  <a:pt x="898" y="902"/>
                  <a:pt x="895" y="902"/>
                </a:cubicBezTo>
                <a:lnTo>
                  <a:pt x="5" y="902"/>
                </a:lnTo>
                <a:cubicBezTo>
                  <a:pt x="2" y="902"/>
                  <a:pt x="0" y="899"/>
                  <a:pt x="0" y="896"/>
                </a:cubicBezTo>
                <a:lnTo>
                  <a:pt x="0" y="5"/>
                </a:ln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68" name="任意多边形: 形状 67"/>
          <p:cNvSpPr/>
          <p:nvPr userDrawn="1">
            <p:custDataLst>
              <p:tags r:id="rId53"/>
            </p:custDataLst>
          </p:nvPr>
        </p:nvSpPr>
        <p:spPr>
          <a:xfrm>
            <a:off x="1547566" y="3360403"/>
            <a:ext cx="357444" cy="206129"/>
          </a:xfrm>
          <a:custGeom>
            <a:avLst/>
            <a:gdLst>
              <a:gd name="connsiteX0" fmla="*/ 125669 w 519551"/>
              <a:gd name="connsiteY0" fmla="*/ 35170 h 299611"/>
              <a:gd name="connsiteX1" fmla="*/ 261135 w 519551"/>
              <a:gd name="connsiteY1" fmla="*/ 184092 h 299611"/>
              <a:gd name="connsiteX2" fmla="*/ 422013 w 519551"/>
              <a:gd name="connsiteY2" fmla="*/ 149563 h 299611"/>
              <a:gd name="connsiteX3" fmla="*/ 519551 w 519551"/>
              <a:gd name="connsiteY3" fmla="*/ 299611 h 299611"/>
              <a:gd name="connsiteX4" fmla="*/ 23 w 519551"/>
              <a:gd name="connsiteY4" fmla="*/ 299611 h 299611"/>
              <a:gd name="connsiteX5" fmla="*/ 0 w 519551"/>
              <a:gd name="connsiteY5" fmla="*/ 299611 h 299611"/>
              <a:gd name="connsiteX6" fmla="*/ 125669 w 519551"/>
              <a:gd name="connsiteY6" fmla="*/ 35170 h 299611"/>
              <a:gd name="connsiteX7" fmla="*/ 327676 w 519551"/>
              <a:gd name="connsiteY7" fmla="*/ 0 h 299611"/>
              <a:gd name="connsiteX8" fmla="*/ 356434 w 519551"/>
              <a:gd name="connsiteY8" fmla="*/ 11912 h 299611"/>
              <a:gd name="connsiteX9" fmla="*/ 356434 w 519551"/>
              <a:gd name="connsiteY9" fmla="*/ 69429 h 299611"/>
              <a:gd name="connsiteX10" fmla="*/ 298918 w 519551"/>
              <a:gd name="connsiteY10" fmla="*/ 69429 h 299611"/>
              <a:gd name="connsiteX11" fmla="*/ 298917 w 519551"/>
              <a:gd name="connsiteY11" fmla="*/ 11912 h 299611"/>
              <a:gd name="connsiteX12" fmla="*/ 327676 w 519551"/>
              <a:gd name="connsiteY12" fmla="*/ 0 h 2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551" h="299611">
                <a:moveTo>
                  <a:pt x="125669" y="35170"/>
                </a:moveTo>
                <a:cubicBezTo>
                  <a:pt x="185678" y="34068"/>
                  <a:pt x="210502" y="144711"/>
                  <a:pt x="261135" y="184092"/>
                </a:cubicBezTo>
                <a:cubicBezTo>
                  <a:pt x="311792" y="223473"/>
                  <a:pt x="344961" y="137304"/>
                  <a:pt x="422013" y="149563"/>
                </a:cubicBezTo>
                <a:cubicBezTo>
                  <a:pt x="483921" y="159409"/>
                  <a:pt x="519551" y="299611"/>
                  <a:pt x="519551" y="299611"/>
                </a:cubicBezTo>
                <a:lnTo>
                  <a:pt x="23" y="299611"/>
                </a:lnTo>
                <a:lnTo>
                  <a:pt x="0" y="299611"/>
                </a:lnTo>
                <a:cubicBezTo>
                  <a:pt x="0" y="299611"/>
                  <a:pt x="43999" y="36670"/>
                  <a:pt x="125669" y="35170"/>
                </a:cubicBezTo>
                <a:close/>
                <a:moveTo>
                  <a:pt x="327676" y="0"/>
                </a:moveTo>
                <a:cubicBezTo>
                  <a:pt x="338084" y="0"/>
                  <a:pt x="348493" y="3971"/>
                  <a:pt x="356434" y="11912"/>
                </a:cubicBezTo>
                <a:cubicBezTo>
                  <a:pt x="372317" y="27795"/>
                  <a:pt x="372317" y="53546"/>
                  <a:pt x="356434" y="69429"/>
                </a:cubicBezTo>
                <a:cubicBezTo>
                  <a:pt x="340551" y="85312"/>
                  <a:pt x="314800" y="85312"/>
                  <a:pt x="298918" y="69429"/>
                </a:cubicBezTo>
                <a:cubicBezTo>
                  <a:pt x="283035" y="53546"/>
                  <a:pt x="283035" y="27795"/>
                  <a:pt x="298917" y="11912"/>
                </a:cubicBezTo>
                <a:cubicBezTo>
                  <a:pt x="306858" y="3971"/>
                  <a:pt x="317267" y="0"/>
                  <a:pt x="327676" y="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9" name="任意多边形: 形状 68"/>
          <p:cNvSpPr/>
          <p:nvPr userDrawn="1">
            <p:custDataLst>
              <p:tags r:id="rId54"/>
            </p:custDataLst>
          </p:nvPr>
        </p:nvSpPr>
        <p:spPr>
          <a:xfrm>
            <a:off x="1512909" y="3753929"/>
            <a:ext cx="613788" cy="188108"/>
          </a:xfrm>
          <a:custGeom>
            <a:avLst/>
            <a:gdLst>
              <a:gd name="connsiteX0" fmla="*/ 3314 w 840743"/>
              <a:gd name="connsiteY0" fmla="*/ 251036 h 257663"/>
              <a:gd name="connsiteX1" fmla="*/ 837430 w 840743"/>
              <a:gd name="connsiteY1" fmla="*/ 251036 h 257663"/>
              <a:gd name="connsiteX2" fmla="*/ 840743 w 840743"/>
              <a:gd name="connsiteY2" fmla="*/ 254350 h 257663"/>
              <a:gd name="connsiteX3" fmla="*/ 837430 w 840743"/>
              <a:gd name="connsiteY3" fmla="*/ 257663 h 257663"/>
              <a:gd name="connsiteX4" fmla="*/ 3314 w 840743"/>
              <a:gd name="connsiteY4" fmla="*/ 257663 h 257663"/>
              <a:gd name="connsiteX5" fmla="*/ 0 w 840743"/>
              <a:gd name="connsiteY5" fmla="*/ 254350 h 257663"/>
              <a:gd name="connsiteX6" fmla="*/ 3314 w 840743"/>
              <a:gd name="connsiteY6" fmla="*/ 251036 h 257663"/>
              <a:gd name="connsiteX7" fmla="*/ 3314 w 840743"/>
              <a:gd name="connsiteY7" fmla="*/ 167358 h 257663"/>
              <a:gd name="connsiteX8" fmla="*/ 837430 w 840743"/>
              <a:gd name="connsiteY8" fmla="*/ 167358 h 257663"/>
              <a:gd name="connsiteX9" fmla="*/ 840743 w 840743"/>
              <a:gd name="connsiteY9" fmla="*/ 170672 h 257663"/>
              <a:gd name="connsiteX10" fmla="*/ 837430 w 840743"/>
              <a:gd name="connsiteY10" fmla="*/ 173985 h 257663"/>
              <a:gd name="connsiteX11" fmla="*/ 3314 w 840743"/>
              <a:gd name="connsiteY11" fmla="*/ 173985 h 257663"/>
              <a:gd name="connsiteX12" fmla="*/ 0 w 840743"/>
              <a:gd name="connsiteY12" fmla="*/ 170672 h 257663"/>
              <a:gd name="connsiteX13" fmla="*/ 3314 w 840743"/>
              <a:gd name="connsiteY13" fmla="*/ 167358 h 257663"/>
              <a:gd name="connsiteX14" fmla="*/ 3314 w 840743"/>
              <a:gd name="connsiteY14" fmla="*/ 83679 h 257663"/>
              <a:gd name="connsiteX15" fmla="*/ 837430 w 840743"/>
              <a:gd name="connsiteY15" fmla="*/ 83679 h 257663"/>
              <a:gd name="connsiteX16" fmla="*/ 840743 w 840743"/>
              <a:gd name="connsiteY16" fmla="*/ 86993 h 257663"/>
              <a:gd name="connsiteX17" fmla="*/ 837430 w 840743"/>
              <a:gd name="connsiteY17" fmla="*/ 90306 h 257663"/>
              <a:gd name="connsiteX18" fmla="*/ 3314 w 840743"/>
              <a:gd name="connsiteY18" fmla="*/ 90306 h 257663"/>
              <a:gd name="connsiteX19" fmla="*/ 0 w 840743"/>
              <a:gd name="connsiteY19" fmla="*/ 86993 h 257663"/>
              <a:gd name="connsiteX20" fmla="*/ 3314 w 840743"/>
              <a:gd name="connsiteY20" fmla="*/ 83679 h 257663"/>
              <a:gd name="connsiteX21" fmla="*/ 3314 w 840743"/>
              <a:gd name="connsiteY21" fmla="*/ 0 h 257663"/>
              <a:gd name="connsiteX22" fmla="*/ 837430 w 840743"/>
              <a:gd name="connsiteY22" fmla="*/ 0 h 257663"/>
              <a:gd name="connsiteX23" fmla="*/ 840743 w 840743"/>
              <a:gd name="connsiteY23" fmla="*/ 3314 h 257663"/>
              <a:gd name="connsiteX24" fmla="*/ 837430 w 840743"/>
              <a:gd name="connsiteY24" fmla="*/ 6627 h 257663"/>
              <a:gd name="connsiteX25" fmla="*/ 3314 w 840743"/>
              <a:gd name="connsiteY25" fmla="*/ 6627 h 257663"/>
              <a:gd name="connsiteX26" fmla="*/ 0 w 840743"/>
              <a:gd name="connsiteY26" fmla="*/ 3314 h 257663"/>
              <a:gd name="connsiteX27" fmla="*/ 3314 w 840743"/>
              <a:gd name="connsiteY27" fmla="*/ 0 h 25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40743" h="257663">
                <a:moveTo>
                  <a:pt x="3314" y="251036"/>
                </a:moveTo>
                <a:lnTo>
                  <a:pt x="837430" y="251036"/>
                </a:lnTo>
                <a:cubicBezTo>
                  <a:pt x="839263" y="251036"/>
                  <a:pt x="840743" y="252516"/>
                  <a:pt x="840743" y="254350"/>
                </a:cubicBezTo>
                <a:cubicBezTo>
                  <a:pt x="840743" y="256184"/>
                  <a:pt x="839263" y="257663"/>
                  <a:pt x="837430" y="257663"/>
                </a:cubicBezTo>
                <a:lnTo>
                  <a:pt x="3314" y="257663"/>
                </a:lnTo>
                <a:cubicBezTo>
                  <a:pt x="1481" y="257663"/>
                  <a:pt x="0" y="256184"/>
                  <a:pt x="0" y="254350"/>
                </a:cubicBezTo>
                <a:cubicBezTo>
                  <a:pt x="0" y="252516"/>
                  <a:pt x="1481" y="251036"/>
                  <a:pt x="3314" y="251036"/>
                </a:cubicBezTo>
                <a:close/>
                <a:moveTo>
                  <a:pt x="3314" y="167358"/>
                </a:moveTo>
                <a:lnTo>
                  <a:pt x="837430" y="167358"/>
                </a:lnTo>
                <a:cubicBezTo>
                  <a:pt x="839263" y="167358"/>
                  <a:pt x="840743" y="168838"/>
                  <a:pt x="840743" y="170672"/>
                </a:cubicBezTo>
                <a:cubicBezTo>
                  <a:pt x="840743" y="172506"/>
                  <a:pt x="839263" y="173985"/>
                  <a:pt x="837430" y="173985"/>
                </a:cubicBezTo>
                <a:lnTo>
                  <a:pt x="3314" y="173985"/>
                </a:lnTo>
                <a:cubicBezTo>
                  <a:pt x="1481" y="173985"/>
                  <a:pt x="0" y="172506"/>
                  <a:pt x="0" y="170672"/>
                </a:cubicBezTo>
                <a:cubicBezTo>
                  <a:pt x="0" y="168838"/>
                  <a:pt x="1481" y="167358"/>
                  <a:pt x="3314" y="167358"/>
                </a:cubicBezTo>
                <a:close/>
                <a:moveTo>
                  <a:pt x="3314" y="83679"/>
                </a:moveTo>
                <a:lnTo>
                  <a:pt x="837430" y="83679"/>
                </a:lnTo>
                <a:cubicBezTo>
                  <a:pt x="839263" y="83679"/>
                  <a:pt x="840743" y="85159"/>
                  <a:pt x="840743" y="86993"/>
                </a:cubicBezTo>
                <a:cubicBezTo>
                  <a:pt x="840743" y="88827"/>
                  <a:pt x="839263" y="90306"/>
                  <a:pt x="837430" y="90306"/>
                </a:cubicBezTo>
                <a:lnTo>
                  <a:pt x="3314" y="90306"/>
                </a:lnTo>
                <a:cubicBezTo>
                  <a:pt x="1481" y="90306"/>
                  <a:pt x="0" y="88827"/>
                  <a:pt x="0" y="86993"/>
                </a:cubicBezTo>
                <a:cubicBezTo>
                  <a:pt x="0" y="85159"/>
                  <a:pt x="1481" y="83679"/>
                  <a:pt x="3314" y="83679"/>
                </a:cubicBezTo>
                <a:close/>
                <a:moveTo>
                  <a:pt x="3314" y="0"/>
                </a:moveTo>
                <a:lnTo>
                  <a:pt x="837430" y="0"/>
                </a:lnTo>
                <a:cubicBezTo>
                  <a:pt x="839263" y="0"/>
                  <a:pt x="840743" y="1480"/>
                  <a:pt x="840743" y="3314"/>
                </a:cubicBezTo>
                <a:cubicBezTo>
                  <a:pt x="840743" y="5148"/>
                  <a:pt x="839263" y="6627"/>
                  <a:pt x="837430" y="6627"/>
                </a:cubicBezTo>
                <a:lnTo>
                  <a:pt x="3314" y="6627"/>
                </a:lnTo>
                <a:cubicBezTo>
                  <a:pt x="1481" y="6627"/>
                  <a:pt x="0" y="5148"/>
                  <a:pt x="0" y="3314"/>
                </a:cubicBezTo>
                <a:cubicBezTo>
                  <a:pt x="0" y="1480"/>
                  <a:pt x="1481" y="0"/>
                  <a:pt x="3314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70" name="任意多边形: 形状 69"/>
          <p:cNvSpPr/>
          <p:nvPr userDrawn="1">
            <p:custDataLst>
              <p:tags r:id="rId55"/>
            </p:custDataLst>
          </p:nvPr>
        </p:nvSpPr>
        <p:spPr>
          <a:xfrm>
            <a:off x="2026740" y="3227342"/>
            <a:ext cx="519830" cy="429356"/>
          </a:xfrm>
          <a:custGeom>
            <a:avLst/>
            <a:gdLst>
              <a:gd name="connsiteX0" fmla="*/ 752065 w 755581"/>
              <a:gd name="connsiteY0" fmla="*/ 624076 h 624075"/>
              <a:gd name="connsiteX1" fmla="*/ 3516 w 755581"/>
              <a:gd name="connsiteY1" fmla="*/ 624076 h 624075"/>
              <a:gd name="connsiteX2" fmla="*/ 0 w 755581"/>
              <a:gd name="connsiteY2" fmla="*/ 620560 h 624075"/>
              <a:gd name="connsiteX3" fmla="*/ 0 w 755581"/>
              <a:gd name="connsiteY3" fmla="*/ 3516 h 624075"/>
              <a:gd name="connsiteX4" fmla="*/ 3516 w 755581"/>
              <a:gd name="connsiteY4" fmla="*/ 0 h 624075"/>
              <a:gd name="connsiteX5" fmla="*/ 752065 w 755581"/>
              <a:gd name="connsiteY5" fmla="*/ 0 h 624075"/>
              <a:gd name="connsiteX6" fmla="*/ 755581 w 755581"/>
              <a:gd name="connsiteY6" fmla="*/ 3516 h 624075"/>
              <a:gd name="connsiteX7" fmla="*/ 755581 w 755581"/>
              <a:gd name="connsiteY7" fmla="*/ 620560 h 624075"/>
              <a:gd name="connsiteX8" fmla="*/ 752065 w 755581"/>
              <a:gd name="connsiteY8" fmla="*/ 624076 h 624075"/>
              <a:gd name="connsiteX9" fmla="*/ 7032 w 755581"/>
              <a:gd name="connsiteY9" fmla="*/ 617043 h 624075"/>
              <a:gd name="connsiteX10" fmla="*/ 748549 w 755581"/>
              <a:gd name="connsiteY10" fmla="*/ 617043 h 624075"/>
              <a:gd name="connsiteX11" fmla="*/ 748549 w 755581"/>
              <a:gd name="connsiteY11" fmla="*/ 7032 h 624075"/>
              <a:gd name="connsiteX12" fmla="*/ 7032 w 755581"/>
              <a:gd name="connsiteY12" fmla="*/ 7032 h 624075"/>
              <a:gd name="connsiteX13" fmla="*/ 7032 w 755581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5581" h="624075">
                <a:moveTo>
                  <a:pt x="752065" y="624076"/>
                </a:moveTo>
                <a:lnTo>
                  <a:pt x="3516" y="624076"/>
                </a:lnTo>
                <a:cubicBezTo>
                  <a:pt x="1571" y="624076"/>
                  <a:pt x="0" y="622505"/>
                  <a:pt x="0" y="620560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752065" y="0"/>
                </a:lnTo>
                <a:cubicBezTo>
                  <a:pt x="754011" y="0"/>
                  <a:pt x="755581" y="1571"/>
                  <a:pt x="755581" y="3516"/>
                </a:cubicBezTo>
                <a:lnTo>
                  <a:pt x="755581" y="620560"/>
                </a:lnTo>
                <a:cubicBezTo>
                  <a:pt x="755581" y="622505"/>
                  <a:pt x="754011" y="624076"/>
                  <a:pt x="752065" y="624076"/>
                </a:cubicBezTo>
                <a:close/>
                <a:moveTo>
                  <a:pt x="7032" y="617043"/>
                </a:moveTo>
                <a:lnTo>
                  <a:pt x="748549" y="617043"/>
                </a:lnTo>
                <a:lnTo>
                  <a:pt x="748549" y="7032"/>
                </a:lnTo>
                <a:lnTo>
                  <a:pt x="7032" y="7032"/>
                </a:lnTo>
                <a:lnTo>
                  <a:pt x="7032" y="61704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71" name="任意多边形: 形状 70"/>
          <p:cNvSpPr/>
          <p:nvPr userDrawn="1">
            <p:custDataLst>
              <p:tags r:id="rId56"/>
            </p:custDataLst>
          </p:nvPr>
        </p:nvSpPr>
        <p:spPr>
          <a:xfrm>
            <a:off x="2220542" y="3375906"/>
            <a:ext cx="132244" cy="132244"/>
          </a:xfrm>
          <a:custGeom>
            <a:avLst/>
            <a:gdLst>
              <a:gd name="connsiteX0" fmla="*/ 192218 w 192218"/>
              <a:gd name="connsiteY0" fmla="*/ 96109 h 192218"/>
              <a:gd name="connsiteX1" fmla="*/ 96109 w 192218"/>
              <a:gd name="connsiteY1" fmla="*/ 192218 h 192218"/>
              <a:gd name="connsiteX2" fmla="*/ 0 w 192218"/>
              <a:gd name="connsiteY2" fmla="*/ 96109 h 192218"/>
              <a:gd name="connsiteX3" fmla="*/ 96109 w 192218"/>
              <a:gd name="connsiteY3" fmla="*/ 0 h 192218"/>
              <a:gd name="connsiteX4" fmla="*/ 192218 w 192218"/>
              <a:gd name="connsiteY4" fmla="*/ 96109 h 19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18" h="192218">
                <a:moveTo>
                  <a:pt x="192218" y="96109"/>
                </a:moveTo>
                <a:cubicBezTo>
                  <a:pt x="192218" y="149189"/>
                  <a:pt x="149189" y="192218"/>
                  <a:pt x="96109" y="192218"/>
                </a:cubicBezTo>
                <a:cubicBezTo>
                  <a:pt x="43029" y="192218"/>
                  <a:pt x="0" y="149189"/>
                  <a:pt x="0" y="96109"/>
                </a:cubicBezTo>
                <a:cubicBezTo>
                  <a:pt x="0" y="43029"/>
                  <a:pt x="43029" y="0"/>
                  <a:pt x="96109" y="0"/>
                </a:cubicBezTo>
                <a:cubicBezTo>
                  <a:pt x="149189" y="0"/>
                  <a:pt x="192218" y="43029"/>
                  <a:pt x="192218" y="96109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2" name="任意多边形: 形状 71"/>
          <p:cNvSpPr/>
          <p:nvPr userDrawn="1">
            <p:custDataLst>
              <p:tags r:id="rId57"/>
            </p:custDataLst>
          </p:nvPr>
        </p:nvSpPr>
        <p:spPr>
          <a:xfrm>
            <a:off x="2270745" y="3411886"/>
            <a:ext cx="52704" cy="60267"/>
          </a:xfrm>
          <a:custGeom>
            <a:avLst/>
            <a:gdLst>
              <a:gd name="connsiteX0" fmla="*/ 76606 w 76606"/>
              <a:gd name="connsiteY0" fmla="*/ 45054 h 87599"/>
              <a:gd name="connsiteX1" fmla="*/ 0 w 76606"/>
              <a:gd name="connsiteY1" fmla="*/ 87600 h 87599"/>
              <a:gd name="connsiteX2" fmla="*/ 1477 w 76606"/>
              <a:gd name="connsiteY2" fmla="*/ 0 h 87599"/>
              <a:gd name="connsiteX3" fmla="*/ 76606 w 76606"/>
              <a:gd name="connsiteY3" fmla="*/ 45054 h 8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06" h="87599">
                <a:moveTo>
                  <a:pt x="76606" y="45054"/>
                </a:moveTo>
                <a:lnTo>
                  <a:pt x="0" y="87600"/>
                </a:lnTo>
                <a:lnTo>
                  <a:pt x="1477" y="0"/>
                </a:lnTo>
                <a:lnTo>
                  <a:pt x="76606" y="45054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3" name="任意多边形: 形状 72"/>
          <p:cNvSpPr/>
          <p:nvPr userDrawn="1">
            <p:custDataLst>
              <p:tags r:id="rId58"/>
            </p:custDataLst>
          </p:nvPr>
        </p:nvSpPr>
        <p:spPr>
          <a:xfrm>
            <a:off x="2941769" y="3693468"/>
            <a:ext cx="267180" cy="246150"/>
          </a:xfrm>
          <a:custGeom>
            <a:avLst/>
            <a:gdLst>
              <a:gd name="connsiteX0" fmla="*/ 0 w 388350"/>
              <a:gd name="connsiteY0" fmla="*/ 0 h 357783"/>
              <a:gd name="connsiteX1" fmla="*/ 388351 w 388350"/>
              <a:gd name="connsiteY1" fmla="*/ 0 h 357783"/>
              <a:gd name="connsiteX2" fmla="*/ 388351 w 388350"/>
              <a:gd name="connsiteY2" fmla="*/ 357783 h 357783"/>
              <a:gd name="connsiteX3" fmla="*/ 0 w 388350"/>
              <a:gd name="connsiteY3" fmla="*/ 357783 h 35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50" h="357783">
                <a:moveTo>
                  <a:pt x="0" y="0"/>
                </a:moveTo>
                <a:lnTo>
                  <a:pt x="388351" y="0"/>
                </a:lnTo>
                <a:lnTo>
                  <a:pt x="388351" y="357783"/>
                </a:lnTo>
                <a:lnTo>
                  <a:pt x="0" y="35778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74" name="任意多边形: 形状 73"/>
          <p:cNvSpPr/>
          <p:nvPr userDrawn="1">
            <p:custDataLst>
              <p:tags r:id="rId59"/>
            </p:custDataLst>
          </p:nvPr>
        </p:nvSpPr>
        <p:spPr>
          <a:xfrm>
            <a:off x="2848521" y="3553725"/>
            <a:ext cx="321223" cy="306015"/>
          </a:xfrm>
          <a:custGeom>
            <a:avLst/>
            <a:gdLst>
              <a:gd name="connsiteX0" fmla="*/ 0 w 466902"/>
              <a:gd name="connsiteY0" fmla="*/ 0 h 444797"/>
              <a:gd name="connsiteX1" fmla="*/ 466902 w 466902"/>
              <a:gd name="connsiteY1" fmla="*/ 0 h 444797"/>
              <a:gd name="connsiteX2" fmla="*/ 466902 w 466902"/>
              <a:gd name="connsiteY2" fmla="*/ 444797 h 444797"/>
              <a:gd name="connsiteX3" fmla="*/ 0 w 466902"/>
              <a:gd name="connsiteY3" fmla="*/ 444797 h 4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02" h="444797">
                <a:moveTo>
                  <a:pt x="0" y="0"/>
                </a:moveTo>
                <a:lnTo>
                  <a:pt x="466902" y="0"/>
                </a:lnTo>
                <a:lnTo>
                  <a:pt x="466902" y="444797"/>
                </a:lnTo>
                <a:lnTo>
                  <a:pt x="0" y="444797"/>
                </a:lnTo>
                <a:close/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75" name="任意多边形: 形状 74"/>
          <p:cNvSpPr/>
          <p:nvPr userDrawn="1">
            <p:custDataLst>
              <p:tags r:id="rId60"/>
            </p:custDataLst>
          </p:nvPr>
        </p:nvSpPr>
        <p:spPr>
          <a:xfrm>
            <a:off x="2848521" y="3553725"/>
            <a:ext cx="326060" cy="310853"/>
          </a:xfrm>
          <a:custGeom>
            <a:avLst/>
            <a:gdLst>
              <a:gd name="connsiteX0" fmla="*/ 470418 w 473934"/>
              <a:gd name="connsiteY0" fmla="*/ 451830 h 451829"/>
              <a:gd name="connsiteX1" fmla="*/ 3516 w 473934"/>
              <a:gd name="connsiteY1" fmla="*/ 451830 h 451829"/>
              <a:gd name="connsiteX2" fmla="*/ 0 w 473934"/>
              <a:gd name="connsiteY2" fmla="*/ 448313 h 451829"/>
              <a:gd name="connsiteX3" fmla="*/ 0 w 473934"/>
              <a:gd name="connsiteY3" fmla="*/ 3516 h 451829"/>
              <a:gd name="connsiteX4" fmla="*/ 3516 w 473934"/>
              <a:gd name="connsiteY4" fmla="*/ 0 h 451829"/>
              <a:gd name="connsiteX5" fmla="*/ 470418 w 473934"/>
              <a:gd name="connsiteY5" fmla="*/ 0 h 451829"/>
              <a:gd name="connsiteX6" fmla="*/ 473935 w 473934"/>
              <a:gd name="connsiteY6" fmla="*/ 3516 h 451829"/>
              <a:gd name="connsiteX7" fmla="*/ 473935 w 473934"/>
              <a:gd name="connsiteY7" fmla="*/ 448313 h 451829"/>
              <a:gd name="connsiteX8" fmla="*/ 470418 w 473934"/>
              <a:gd name="connsiteY8" fmla="*/ 451830 h 451829"/>
              <a:gd name="connsiteX9" fmla="*/ 7032 w 473934"/>
              <a:gd name="connsiteY9" fmla="*/ 444797 h 451829"/>
              <a:gd name="connsiteX10" fmla="*/ 466902 w 473934"/>
              <a:gd name="connsiteY10" fmla="*/ 444797 h 451829"/>
              <a:gd name="connsiteX11" fmla="*/ 466902 w 473934"/>
              <a:gd name="connsiteY11" fmla="*/ 7032 h 451829"/>
              <a:gd name="connsiteX12" fmla="*/ 7032 w 473934"/>
              <a:gd name="connsiteY12" fmla="*/ 7032 h 451829"/>
              <a:gd name="connsiteX13" fmla="*/ 7032 w 473934"/>
              <a:gd name="connsiteY13" fmla="*/ 444797 h 4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3934" h="451829">
                <a:moveTo>
                  <a:pt x="470418" y="451830"/>
                </a:moveTo>
                <a:lnTo>
                  <a:pt x="3516" y="451830"/>
                </a:lnTo>
                <a:cubicBezTo>
                  <a:pt x="1571" y="451830"/>
                  <a:pt x="0" y="450259"/>
                  <a:pt x="0" y="448313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470418" y="0"/>
                </a:lnTo>
                <a:cubicBezTo>
                  <a:pt x="472364" y="0"/>
                  <a:pt x="473935" y="1571"/>
                  <a:pt x="473935" y="3516"/>
                </a:cubicBezTo>
                <a:lnTo>
                  <a:pt x="473935" y="448313"/>
                </a:lnTo>
                <a:cubicBezTo>
                  <a:pt x="473935" y="450259"/>
                  <a:pt x="472364" y="451830"/>
                  <a:pt x="470418" y="451830"/>
                </a:cubicBezTo>
                <a:close/>
                <a:moveTo>
                  <a:pt x="7032" y="444797"/>
                </a:moveTo>
                <a:lnTo>
                  <a:pt x="466902" y="444797"/>
                </a:lnTo>
                <a:lnTo>
                  <a:pt x="466902" y="7032"/>
                </a:lnTo>
                <a:lnTo>
                  <a:pt x="7032" y="7032"/>
                </a:lnTo>
                <a:lnTo>
                  <a:pt x="7032" y="444797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6" name="任意多边形: 形状 75"/>
          <p:cNvSpPr/>
          <p:nvPr userDrawn="1">
            <p:custDataLst>
              <p:tags r:id="rId61"/>
            </p:custDataLst>
          </p:nvPr>
        </p:nvSpPr>
        <p:spPr>
          <a:xfrm>
            <a:off x="2247216" y="3600930"/>
            <a:ext cx="531232" cy="338688"/>
          </a:xfrm>
          <a:custGeom>
            <a:avLst/>
            <a:gdLst>
              <a:gd name="connsiteX0" fmla="*/ 0 w 772154"/>
              <a:gd name="connsiteY0" fmla="*/ 0 h 492289"/>
              <a:gd name="connsiteX1" fmla="*/ 772154 w 772154"/>
              <a:gd name="connsiteY1" fmla="*/ 0 h 492289"/>
              <a:gd name="connsiteX2" fmla="*/ 772154 w 772154"/>
              <a:gd name="connsiteY2" fmla="*/ 492289 h 492289"/>
              <a:gd name="connsiteX3" fmla="*/ 0 w 772154"/>
              <a:gd name="connsiteY3" fmla="*/ 492289 h 49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154" h="492289">
                <a:moveTo>
                  <a:pt x="0" y="0"/>
                </a:moveTo>
                <a:lnTo>
                  <a:pt x="772154" y="0"/>
                </a:lnTo>
                <a:lnTo>
                  <a:pt x="772154" y="492289"/>
                </a:lnTo>
                <a:lnTo>
                  <a:pt x="0" y="492289"/>
                </a:lnTo>
                <a:close/>
              </a:path>
            </a:pathLst>
          </a:custGeom>
          <a:solidFill>
            <a:srgbClr val="F8F8F8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F8F8F8"/>
              </a:solidFill>
            </a:endParaRPr>
          </a:p>
        </p:txBody>
      </p:sp>
      <p:sp>
        <p:nvSpPr>
          <p:cNvPr id="77" name="任意多边形: 形状 76"/>
          <p:cNvSpPr/>
          <p:nvPr userDrawn="1">
            <p:custDataLst>
              <p:tags r:id="rId62"/>
            </p:custDataLst>
          </p:nvPr>
        </p:nvSpPr>
        <p:spPr>
          <a:xfrm>
            <a:off x="2244797" y="3598511"/>
            <a:ext cx="536070" cy="343526"/>
          </a:xfrm>
          <a:custGeom>
            <a:avLst/>
            <a:gdLst>
              <a:gd name="connsiteX0" fmla="*/ 775670 w 779186"/>
              <a:gd name="connsiteY0" fmla="*/ 499322 h 499321"/>
              <a:gd name="connsiteX1" fmla="*/ 3516 w 779186"/>
              <a:gd name="connsiteY1" fmla="*/ 499322 h 499321"/>
              <a:gd name="connsiteX2" fmla="*/ 0 w 779186"/>
              <a:gd name="connsiteY2" fmla="*/ 495806 h 499321"/>
              <a:gd name="connsiteX3" fmla="*/ 0 w 779186"/>
              <a:gd name="connsiteY3" fmla="*/ 3516 h 499321"/>
              <a:gd name="connsiteX4" fmla="*/ 3516 w 779186"/>
              <a:gd name="connsiteY4" fmla="*/ 0 h 499321"/>
              <a:gd name="connsiteX5" fmla="*/ 775670 w 779186"/>
              <a:gd name="connsiteY5" fmla="*/ 0 h 499321"/>
              <a:gd name="connsiteX6" fmla="*/ 779187 w 779186"/>
              <a:gd name="connsiteY6" fmla="*/ 3516 h 499321"/>
              <a:gd name="connsiteX7" fmla="*/ 779187 w 779186"/>
              <a:gd name="connsiteY7" fmla="*/ 495806 h 499321"/>
              <a:gd name="connsiteX8" fmla="*/ 775670 w 779186"/>
              <a:gd name="connsiteY8" fmla="*/ 499322 h 499321"/>
              <a:gd name="connsiteX9" fmla="*/ 7032 w 779186"/>
              <a:gd name="connsiteY9" fmla="*/ 492289 h 499321"/>
              <a:gd name="connsiteX10" fmla="*/ 772154 w 779186"/>
              <a:gd name="connsiteY10" fmla="*/ 492289 h 499321"/>
              <a:gd name="connsiteX11" fmla="*/ 772154 w 779186"/>
              <a:gd name="connsiteY11" fmla="*/ 7032 h 499321"/>
              <a:gd name="connsiteX12" fmla="*/ 7032 w 779186"/>
              <a:gd name="connsiteY12" fmla="*/ 7032 h 499321"/>
              <a:gd name="connsiteX13" fmla="*/ 7032 w 779186"/>
              <a:gd name="connsiteY13" fmla="*/ 492289 h 49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9186" h="499321">
                <a:moveTo>
                  <a:pt x="775670" y="499322"/>
                </a:moveTo>
                <a:lnTo>
                  <a:pt x="3516" y="499322"/>
                </a:lnTo>
                <a:cubicBezTo>
                  <a:pt x="1570" y="499322"/>
                  <a:pt x="0" y="497751"/>
                  <a:pt x="0" y="495806"/>
                </a:cubicBezTo>
                <a:lnTo>
                  <a:pt x="0" y="3516"/>
                </a:lnTo>
                <a:cubicBezTo>
                  <a:pt x="0" y="1571"/>
                  <a:pt x="1570" y="0"/>
                  <a:pt x="3516" y="0"/>
                </a:cubicBezTo>
                <a:lnTo>
                  <a:pt x="775670" y="0"/>
                </a:lnTo>
                <a:cubicBezTo>
                  <a:pt x="777616" y="0"/>
                  <a:pt x="779187" y="1571"/>
                  <a:pt x="779187" y="3516"/>
                </a:cubicBezTo>
                <a:lnTo>
                  <a:pt x="779187" y="495806"/>
                </a:lnTo>
                <a:cubicBezTo>
                  <a:pt x="779187" y="497751"/>
                  <a:pt x="777616" y="499322"/>
                  <a:pt x="775670" y="499322"/>
                </a:cubicBezTo>
                <a:close/>
                <a:moveTo>
                  <a:pt x="7032" y="492289"/>
                </a:moveTo>
                <a:lnTo>
                  <a:pt x="772154" y="492289"/>
                </a:lnTo>
                <a:lnTo>
                  <a:pt x="772154" y="7032"/>
                </a:lnTo>
                <a:lnTo>
                  <a:pt x="7032" y="7032"/>
                </a:lnTo>
                <a:lnTo>
                  <a:pt x="7032" y="492289"/>
                </a:ln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solidFill>
                <a:srgbClr val="333333"/>
              </a:solidFill>
            </a:endParaRPr>
          </a:p>
        </p:txBody>
      </p:sp>
      <p:sp>
        <p:nvSpPr>
          <p:cNvPr id="78" name="任意多边形: 形状 77"/>
          <p:cNvSpPr/>
          <p:nvPr userDrawn="1">
            <p:custDataLst>
              <p:tags r:id="rId63"/>
            </p:custDataLst>
          </p:nvPr>
        </p:nvSpPr>
        <p:spPr>
          <a:xfrm>
            <a:off x="2302793" y="3676205"/>
            <a:ext cx="430537" cy="218274"/>
          </a:xfrm>
          <a:custGeom>
            <a:avLst/>
            <a:gdLst>
              <a:gd name="connsiteX0" fmla="*/ 180541 w 625791"/>
              <a:gd name="connsiteY0" fmla="*/ 317265 h 317264"/>
              <a:gd name="connsiteX1" fmla="*/ 177704 w 625791"/>
              <a:gd name="connsiteY1" fmla="*/ 315811 h 317264"/>
              <a:gd name="connsiteX2" fmla="*/ 676 w 625791"/>
              <a:gd name="connsiteY2" fmla="*/ 73030 h 317264"/>
              <a:gd name="connsiteX3" fmla="*/ 1450 w 625791"/>
              <a:gd name="connsiteY3" fmla="*/ 68108 h 317264"/>
              <a:gd name="connsiteX4" fmla="*/ 6372 w 625791"/>
              <a:gd name="connsiteY4" fmla="*/ 68881 h 317264"/>
              <a:gd name="connsiteX5" fmla="*/ 180142 w 625791"/>
              <a:gd name="connsiteY5" fmla="*/ 307185 h 317264"/>
              <a:gd name="connsiteX6" fmla="*/ 347747 w 625791"/>
              <a:gd name="connsiteY6" fmla="*/ 1816 h 317264"/>
              <a:gd name="connsiteX7" fmla="*/ 350560 w 625791"/>
              <a:gd name="connsiteY7" fmla="*/ 11 h 317264"/>
              <a:gd name="connsiteX8" fmla="*/ 353631 w 625791"/>
              <a:gd name="connsiteY8" fmla="*/ 1394 h 317264"/>
              <a:gd name="connsiteX9" fmla="*/ 504522 w 625791"/>
              <a:gd name="connsiteY9" fmla="*/ 199800 h 317264"/>
              <a:gd name="connsiteX10" fmla="*/ 619689 w 625791"/>
              <a:gd name="connsiteY10" fmla="*/ 75304 h 317264"/>
              <a:gd name="connsiteX11" fmla="*/ 624658 w 625791"/>
              <a:gd name="connsiteY11" fmla="*/ 75117 h 317264"/>
              <a:gd name="connsiteX12" fmla="*/ 624846 w 625791"/>
              <a:gd name="connsiteY12" fmla="*/ 80086 h 317264"/>
              <a:gd name="connsiteX13" fmla="*/ 506819 w 625791"/>
              <a:gd name="connsiteY13" fmla="*/ 207653 h 317264"/>
              <a:gd name="connsiteX14" fmla="*/ 504077 w 625791"/>
              <a:gd name="connsiteY14" fmla="*/ 208778 h 317264"/>
              <a:gd name="connsiteX15" fmla="*/ 501451 w 625791"/>
              <a:gd name="connsiteY15" fmla="*/ 207396 h 317264"/>
              <a:gd name="connsiteX16" fmla="*/ 351310 w 625791"/>
              <a:gd name="connsiteY16" fmla="*/ 9950 h 317264"/>
              <a:gd name="connsiteX17" fmla="*/ 183635 w 625791"/>
              <a:gd name="connsiteY17" fmla="*/ 315413 h 317264"/>
              <a:gd name="connsiteX18" fmla="*/ 180775 w 625791"/>
              <a:gd name="connsiteY18" fmla="*/ 317241 h 317264"/>
              <a:gd name="connsiteX19" fmla="*/ 180541 w 625791"/>
              <a:gd name="connsiteY19" fmla="*/ 317241 h 31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791" h="317264">
                <a:moveTo>
                  <a:pt x="180541" y="317265"/>
                </a:moveTo>
                <a:cubicBezTo>
                  <a:pt x="179416" y="317265"/>
                  <a:pt x="178361" y="316725"/>
                  <a:pt x="177704" y="315811"/>
                </a:cubicBezTo>
                <a:lnTo>
                  <a:pt x="676" y="73030"/>
                </a:lnTo>
                <a:cubicBezTo>
                  <a:pt x="-472" y="71460"/>
                  <a:pt x="-121" y="69256"/>
                  <a:pt x="1450" y="68108"/>
                </a:cubicBezTo>
                <a:cubicBezTo>
                  <a:pt x="3020" y="66959"/>
                  <a:pt x="5224" y="67311"/>
                  <a:pt x="6372" y="68881"/>
                </a:cubicBezTo>
                <a:lnTo>
                  <a:pt x="180142" y="307185"/>
                </a:lnTo>
                <a:lnTo>
                  <a:pt x="347747" y="1816"/>
                </a:lnTo>
                <a:cubicBezTo>
                  <a:pt x="348309" y="761"/>
                  <a:pt x="349388" y="81"/>
                  <a:pt x="350560" y="11"/>
                </a:cubicBezTo>
                <a:cubicBezTo>
                  <a:pt x="351732" y="-83"/>
                  <a:pt x="352904" y="433"/>
                  <a:pt x="353631" y="1394"/>
                </a:cubicBezTo>
                <a:lnTo>
                  <a:pt x="504522" y="199800"/>
                </a:lnTo>
                <a:lnTo>
                  <a:pt x="619689" y="75304"/>
                </a:lnTo>
                <a:cubicBezTo>
                  <a:pt x="621001" y="73874"/>
                  <a:pt x="623228" y="73780"/>
                  <a:pt x="624658" y="75117"/>
                </a:cubicBezTo>
                <a:cubicBezTo>
                  <a:pt x="626088" y="76429"/>
                  <a:pt x="626182" y="78656"/>
                  <a:pt x="624846" y="80086"/>
                </a:cubicBezTo>
                <a:lnTo>
                  <a:pt x="506819" y="207653"/>
                </a:lnTo>
                <a:cubicBezTo>
                  <a:pt x="506116" y="208427"/>
                  <a:pt x="505108" y="208825"/>
                  <a:pt x="504077" y="208778"/>
                </a:cubicBezTo>
                <a:cubicBezTo>
                  <a:pt x="503045" y="208732"/>
                  <a:pt x="502084" y="208216"/>
                  <a:pt x="501451" y="207396"/>
                </a:cubicBezTo>
                <a:lnTo>
                  <a:pt x="351310" y="9950"/>
                </a:lnTo>
                <a:lnTo>
                  <a:pt x="183635" y="315413"/>
                </a:lnTo>
                <a:cubicBezTo>
                  <a:pt x="183049" y="316467"/>
                  <a:pt x="181971" y="317147"/>
                  <a:pt x="180775" y="317241"/>
                </a:cubicBezTo>
                <a:cubicBezTo>
                  <a:pt x="180705" y="317241"/>
                  <a:pt x="180635" y="317241"/>
                  <a:pt x="180541" y="31724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9" name="任意多边形: 形状 78"/>
          <p:cNvSpPr/>
          <p:nvPr userDrawn="1">
            <p:custDataLst>
              <p:tags r:id="rId64"/>
            </p:custDataLst>
          </p:nvPr>
        </p:nvSpPr>
        <p:spPr>
          <a:xfrm>
            <a:off x="2297815" y="3718077"/>
            <a:ext cx="24768" cy="24768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0" name="任意多边形: 形状 79"/>
          <p:cNvSpPr/>
          <p:nvPr userDrawn="1">
            <p:custDataLst>
              <p:tags r:id="rId65"/>
            </p:custDataLst>
          </p:nvPr>
        </p:nvSpPr>
        <p:spPr>
          <a:xfrm>
            <a:off x="2414360" y="3878708"/>
            <a:ext cx="24768" cy="24768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81" name="任意多边形: 形状 80"/>
          <p:cNvSpPr/>
          <p:nvPr userDrawn="1">
            <p:custDataLst>
              <p:tags r:id="rId66"/>
            </p:custDataLst>
          </p:nvPr>
        </p:nvSpPr>
        <p:spPr>
          <a:xfrm>
            <a:off x="2530798" y="3669647"/>
            <a:ext cx="24768" cy="24768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2" name="任意多边形: 形状 81"/>
          <p:cNvSpPr/>
          <p:nvPr userDrawn="1">
            <p:custDataLst>
              <p:tags r:id="rId67"/>
            </p:custDataLst>
          </p:nvPr>
        </p:nvSpPr>
        <p:spPr>
          <a:xfrm>
            <a:off x="2638843" y="3803754"/>
            <a:ext cx="24768" cy="24768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3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3"/>
                  <a:pt x="13057" y="26113"/>
                </a:cubicBezTo>
                <a:cubicBezTo>
                  <a:pt x="5846" y="26113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3" name="任意多边形: 形状 82"/>
          <p:cNvSpPr/>
          <p:nvPr userDrawn="1">
            <p:custDataLst>
              <p:tags r:id="rId68"/>
            </p:custDataLst>
          </p:nvPr>
        </p:nvSpPr>
        <p:spPr>
          <a:xfrm>
            <a:off x="2713706" y="3721641"/>
            <a:ext cx="24768" cy="24768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77"/>
                  <a:pt x="20253" y="26114"/>
                  <a:pt x="13057" y="26114"/>
                </a:cubicBezTo>
                <a:cubicBezTo>
                  <a:pt x="5860" y="26114"/>
                  <a:pt x="0" y="20253"/>
                  <a:pt x="0" y="13057"/>
                </a:cubicBezTo>
                <a:cubicBezTo>
                  <a:pt x="0" y="5860"/>
                  <a:pt x="5860" y="0"/>
                  <a:pt x="13057" y="0"/>
                </a:cubicBezTo>
                <a:cubicBezTo>
                  <a:pt x="20253" y="0"/>
                  <a:pt x="26114" y="5860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4" name="任意多边形: 形状 83"/>
          <p:cNvSpPr/>
          <p:nvPr userDrawn="1">
            <p:custDataLst>
              <p:tags r:id="rId69"/>
            </p:custDataLst>
          </p:nvPr>
        </p:nvSpPr>
        <p:spPr>
          <a:xfrm>
            <a:off x="2007768" y="2647336"/>
            <a:ext cx="618032" cy="1513751"/>
          </a:xfrm>
          <a:custGeom>
            <a:avLst/>
            <a:gdLst>
              <a:gd name="connsiteX0" fmla="*/ 850573 w 898319"/>
              <a:gd name="connsiteY0" fmla="*/ 338179 h 2200260"/>
              <a:gd name="connsiteX1" fmla="*/ 838500 w 898319"/>
              <a:gd name="connsiteY1" fmla="*/ 60986 h 2200260"/>
              <a:gd name="connsiteX2" fmla="*/ 838500 w 898319"/>
              <a:gd name="connsiteY2" fmla="*/ 60986 h 2200260"/>
              <a:gd name="connsiteX3" fmla="*/ 533882 w 898319"/>
              <a:gd name="connsiteY3" fmla="*/ 73973 h 2200260"/>
              <a:gd name="connsiteX4" fmla="*/ 48086 w 898319"/>
              <a:gd name="connsiteY4" fmla="*/ 644790 h 2200260"/>
              <a:gd name="connsiteX5" fmla="*/ 5892 w 898319"/>
              <a:gd name="connsiteY5" fmla="*/ 826436 h 2200260"/>
              <a:gd name="connsiteX6" fmla="*/ 5821 w 898319"/>
              <a:gd name="connsiteY6" fmla="*/ 826436 h 2200260"/>
              <a:gd name="connsiteX7" fmla="*/ 176098 w 898319"/>
              <a:gd name="connsiteY7" fmla="*/ 1581900 h 2200260"/>
              <a:gd name="connsiteX8" fmla="*/ 200594 w 898319"/>
              <a:gd name="connsiteY8" fmla="*/ 1738487 h 2200260"/>
              <a:gd name="connsiteX9" fmla="*/ 201321 w 898319"/>
              <a:gd name="connsiteY9" fmla="*/ 1741324 h 2200260"/>
              <a:gd name="connsiteX10" fmla="*/ 272583 w 898319"/>
              <a:gd name="connsiteY10" fmla="*/ 1989496 h 2200260"/>
              <a:gd name="connsiteX11" fmla="*/ 272583 w 898319"/>
              <a:gd name="connsiteY11" fmla="*/ 1989496 h 2200260"/>
              <a:gd name="connsiteX12" fmla="*/ 368949 w 898319"/>
              <a:gd name="connsiteY12" fmla="*/ 2159210 h 2200260"/>
              <a:gd name="connsiteX13" fmla="*/ 400173 w 898319"/>
              <a:gd name="connsiteY13" fmla="*/ 2153280 h 2200260"/>
              <a:gd name="connsiteX14" fmla="*/ 494055 w 898319"/>
              <a:gd name="connsiteY14" fmla="*/ 2183824 h 2200260"/>
              <a:gd name="connsiteX15" fmla="*/ 548064 w 898319"/>
              <a:gd name="connsiteY15" fmla="*/ 2161883 h 2200260"/>
              <a:gd name="connsiteX16" fmla="*/ 576592 w 898319"/>
              <a:gd name="connsiteY16" fmla="*/ 2147279 h 2200260"/>
              <a:gd name="connsiteX17" fmla="*/ 474482 w 898319"/>
              <a:gd name="connsiteY17" fmla="*/ 1892168 h 2200260"/>
              <a:gd name="connsiteX18" fmla="*/ 580319 w 898319"/>
              <a:gd name="connsiteY18" fmla="*/ 1957874 h 2200260"/>
              <a:gd name="connsiteX19" fmla="*/ 612082 w 898319"/>
              <a:gd name="connsiteY19" fmla="*/ 1951709 h 2200260"/>
              <a:gd name="connsiteX20" fmla="*/ 486788 w 898319"/>
              <a:gd name="connsiteY20" fmla="*/ 1743410 h 2200260"/>
              <a:gd name="connsiteX21" fmla="*/ 473099 w 898319"/>
              <a:gd name="connsiteY21" fmla="*/ 1723204 h 2200260"/>
              <a:gd name="connsiteX22" fmla="*/ 472231 w 898319"/>
              <a:gd name="connsiteY22" fmla="*/ 1721844 h 2200260"/>
              <a:gd name="connsiteX23" fmla="*/ 448978 w 898319"/>
              <a:gd name="connsiteY23" fmla="*/ 1681244 h 2200260"/>
              <a:gd name="connsiteX24" fmla="*/ 409456 w 898319"/>
              <a:gd name="connsiteY24" fmla="*/ 858246 h 2200260"/>
              <a:gd name="connsiteX25" fmla="*/ 850596 w 898319"/>
              <a:gd name="connsiteY25" fmla="*/ 338202 h 220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98319" h="2200260">
                <a:moveTo>
                  <a:pt x="850573" y="338179"/>
                </a:moveTo>
                <a:cubicBezTo>
                  <a:pt x="918599" y="256486"/>
                  <a:pt x="913372" y="136444"/>
                  <a:pt x="838500" y="60986"/>
                </a:cubicBezTo>
                <a:lnTo>
                  <a:pt x="838500" y="60986"/>
                </a:lnTo>
                <a:cubicBezTo>
                  <a:pt x="752940" y="-25254"/>
                  <a:pt x="611777" y="-19229"/>
                  <a:pt x="533882" y="73973"/>
                </a:cubicBezTo>
                <a:lnTo>
                  <a:pt x="48086" y="644790"/>
                </a:lnTo>
                <a:cubicBezTo>
                  <a:pt x="4391" y="697064"/>
                  <a:pt x="-9111" y="764739"/>
                  <a:pt x="5892" y="826436"/>
                </a:cubicBezTo>
                <a:lnTo>
                  <a:pt x="5821" y="826436"/>
                </a:lnTo>
                <a:cubicBezTo>
                  <a:pt x="5821" y="826436"/>
                  <a:pt x="114589" y="1309607"/>
                  <a:pt x="176098" y="1581900"/>
                </a:cubicBezTo>
                <a:cubicBezTo>
                  <a:pt x="184631" y="1638604"/>
                  <a:pt x="196656" y="1722993"/>
                  <a:pt x="200594" y="1738487"/>
                </a:cubicBezTo>
                <a:lnTo>
                  <a:pt x="201321" y="1741324"/>
                </a:lnTo>
                <a:cubicBezTo>
                  <a:pt x="232849" y="1864883"/>
                  <a:pt x="272418" y="1988934"/>
                  <a:pt x="272583" y="1989496"/>
                </a:cubicBezTo>
                <a:lnTo>
                  <a:pt x="272583" y="1989496"/>
                </a:lnTo>
                <a:cubicBezTo>
                  <a:pt x="272583" y="1989496"/>
                  <a:pt x="322629" y="2137645"/>
                  <a:pt x="368949" y="2159210"/>
                </a:cubicBezTo>
                <a:cubicBezTo>
                  <a:pt x="385475" y="2166899"/>
                  <a:pt x="394875" y="2162328"/>
                  <a:pt x="400173" y="2153280"/>
                </a:cubicBezTo>
                <a:cubicBezTo>
                  <a:pt x="434749" y="2187739"/>
                  <a:pt x="486835" y="2212539"/>
                  <a:pt x="494055" y="2183824"/>
                </a:cubicBezTo>
                <a:cubicBezTo>
                  <a:pt x="538171" y="2214719"/>
                  <a:pt x="566043" y="2199037"/>
                  <a:pt x="548064" y="2161883"/>
                </a:cubicBezTo>
                <a:cubicBezTo>
                  <a:pt x="562949" y="2167040"/>
                  <a:pt x="575115" y="2162469"/>
                  <a:pt x="576592" y="2147279"/>
                </a:cubicBezTo>
                <a:cubicBezTo>
                  <a:pt x="578983" y="2122572"/>
                  <a:pt x="485851" y="1966899"/>
                  <a:pt x="474482" y="1892168"/>
                </a:cubicBezTo>
                <a:cubicBezTo>
                  <a:pt x="466817" y="1842004"/>
                  <a:pt x="537046" y="1923743"/>
                  <a:pt x="580319" y="1957874"/>
                </a:cubicBezTo>
                <a:cubicBezTo>
                  <a:pt x="601510" y="1974564"/>
                  <a:pt x="610628" y="1961507"/>
                  <a:pt x="612082" y="1951709"/>
                </a:cubicBezTo>
                <a:cubicBezTo>
                  <a:pt x="616207" y="1924165"/>
                  <a:pt x="545227" y="1828924"/>
                  <a:pt x="486788" y="1743410"/>
                </a:cubicBezTo>
                <a:cubicBezTo>
                  <a:pt x="482123" y="1736589"/>
                  <a:pt x="477552" y="1729861"/>
                  <a:pt x="473099" y="1723204"/>
                </a:cubicBezTo>
                <a:cubicBezTo>
                  <a:pt x="472817" y="1722758"/>
                  <a:pt x="472513" y="1722290"/>
                  <a:pt x="472231" y="1721844"/>
                </a:cubicBezTo>
                <a:cubicBezTo>
                  <a:pt x="470637" y="1719383"/>
                  <a:pt x="453713" y="1690175"/>
                  <a:pt x="448978" y="1681244"/>
                </a:cubicBezTo>
                <a:lnTo>
                  <a:pt x="409456" y="858246"/>
                </a:lnTo>
                <a:lnTo>
                  <a:pt x="850596" y="33820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1" name="任意多边形: 形状 10"/>
          <p:cNvSpPr/>
          <p:nvPr userDrawn="1">
            <p:custDataLst>
              <p:tags r:id="rId70"/>
            </p:custDataLst>
          </p:nvPr>
        </p:nvSpPr>
        <p:spPr>
          <a:xfrm>
            <a:off x="2226355" y="3995619"/>
            <a:ext cx="161048" cy="150098"/>
          </a:xfrm>
          <a:custGeom>
            <a:avLst/>
            <a:gdLst>
              <a:gd name="connsiteX0" fmla="*/ 1493 w 214730"/>
              <a:gd name="connsiteY0" fmla="*/ 39042 h 200131"/>
              <a:gd name="connsiteX1" fmla="*/ 4310 w 214730"/>
              <a:gd name="connsiteY1" fmla="*/ 40418 h 200131"/>
              <a:gd name="connsiteX2" fmla="*/ 76409 w 214730"/>
              <a:gd name="connsiteY2" fmla="*/ 166253 h 200131"/>
              <a:gd name="connsiteX3" fmla="*/ 76151 w 214730"/>
              <a:gd name="connsiteY3" fmla="*/ 169371 h 200131"/>
              <a:gd name="connsiteX4" fmla="*/ 73033 w 214730"/>
              <a:gd name="connsiteY4" fmla="*/ 169114 h 200131"/>
              <a:gd name="connsiteX5" fmla="*/ 71635 w 214730"/>
              <a:gd name="connsiteY5" fmla="*/ 167415 h 200131"/>
              <a:gd name="connsiteX6" fmla="*/ 71614 w 214730"/>
              <a:gd name="connsiteY6" fmla="*/ 167415 h 200131"/>
              <a:gd name="connsiteX7" fmla="*/ 117 w 214730"/>
              <a:gd name="connsiteY7" fmla="*/ 41858 h 200131"/>
              <a:gd name="connsiteX8" fmla="*/ 1493 w 214730"/>
              <a:gd name="connsiteY8" fmla="*/ 39042 h 200131"/>
              <a:gd name="connsiteX9" fmla="*/ 39317 w 214730"/>
              <a:gd name="connsiteY9" fmla="*/ 21709 h 200131"/>
              <a:gd name="connsiteX10" fmla="*/ 42178 w 214730"/>
              <a:gd name="connsiteY10" fmla="*/ 22956 h 200131"/>
              <a:gd name="connsiteX11" fmla="*/ 164314 w 214730"/>
              <a:gd name="connsiteY11" fmla="*/ 196141 h 200131"/>
              <a:gd name="connsiteX12" fmla="*/ 164765 w 214730"/>
              <a:gd name="connsiteY12" fmla="*/ 199238 h 200131"/>
              <a:gd name="connsiteX13" fmla="*/ 161669 w 214730"/>
              <a:gd name="connsiteY13" fmla="*/ 199689 h 200131"/>
              <a:gd name="connsiteX14" fmla="*/ 108730 w 214730"/>
              <a:gd name="connsiteY14" fmla="*/ 146018 h 200131"/>
              <a:gd name="connsiteX15" fmla="*/ 108751 w 214730"/>
              <a:gd name="connsiteY15" fmla="*/ 146018 h 200131"/>
              <a:gd name="connsiteX16" fmla="*/ 38071 w 214730"/>
              <a:gd name="connsiteY16" fmla="*/ 24568 h 200131"/>
              <a:gd name="connsiteX17" fmla="*/ 39317 w 214730"/>
              <a:gd name="connsiteY17" fmla="*/ 21709 h 200131"/>
              <a:gd name="connsiteX18" fmla="*/ 90065 w 214730"/>
              <a:gd name="connsiteY18" fmla="*/ 250 h 200131"/>
              <a:gd name="connsiteX19" fmla="*/ 93053 w 214730"/>
              <a:gd name="connsiteY19" fmla="*/ 1195 h 200131"/>
              <a:gd name="connsiteX20" fmla="*/ 213104 w 214730"/>
              <a:gd name="connsiteY20" fmla="*/ 175627 h 200131"/>
              <a:gd name="connsiteX21" fmla="*/ 214652 w 214730"/>
              <a:gd name="connsiteY21" fmla="*/ 178316 h 200131"/>
              <a:gd name="connsiteX22" fmla="*/ 212008 w 214730"/>
              <a:gd name="connsiteY22" fmla="*/ 179908 h 200131"/>
              <a:gd name="connsiteX23" fmla="*/ 178785 w 214730"/>
              <a:gd name="connsiteY23" fmla="*/ 149373 h 200131"/>
              <a:gd name="connsiteX24" fmla="*/ 178785 w 214730"/>
              <a:gd name="connsiteY24" fmla="*/ 149394 h 200131"/>
              <a:gd name="connsiteX25" fmla="*/ 89119 w 214730"/>
              <a:gd name="connsiteY25" fmla="*/ 3238 h 200131"/>
              <a:gd name="connsiteX26" fmla="*/ 90065 w 214730"/>
              <a:gd name="connsiteY26" fmla="*/ 250 h 20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4730" h="200131">
                <a:moveTo>
                  <a:pt x="1493" y="39042"/>
                </a:moveTo>
                <a:cubicBezTo>
                  <a:pt x="2655" y="38655"/>
                  <a:pt x="3901" y="39256"/>
                  <a:pt x="4310" y="40418"/>
                </a:cubicBezTo>
                <a:cubicBezTo>
                  <a:pt x="27598" y="108130"/>
                  <a:pt x="75915" y="165673"/>
                  <a:pt x="76409" y="166253"/>
                </a:cubicBezTo>
                <a:cubicBezTo>
                  <a:pt x="77204" y="167135"/>
                  <a:pt x="77076" y="168576"/>
                  <a:pt x="76151" y="169371"/>
                </a:cubicBezTo>
                <a:cubicBezTo>
                  <a:pt x="75227" y="170167"/>
                  <a:pt x="73829" y="170037"/>
                  <a:pt x="73033" y="169114"/>
                </a:cubicBezTo>
                <a:cubicBezTo>
                  <a:pt x="72990" y="169049"/>
                  <a:pt x="72496" y="168468"/>
                  <a:pt x="71635" y="167415"/>
                </a:cubicBezTo>
                <a:lnTo>
                  <a:pt x="71614" y="167415"/>
                </a:lnTo>
                <a:cubicBezTo>
                  <a:pt x="63421" y="157330"/>
                  <a:pt x="21426" y="103830"/>
                  <a:pt x="117" y="41858"/>
                </a:cubicBezTo>
                <a:cubicBezTo>
                  <a:pt x="-270" y="40697"/>
                  <a:pt x="332" y="39450"/>
                  <a:pt x="1493" y="39042"/>
                </a:cubicBezTo>
                <a:close/>
                <a:moveTo>
                  <a:pt x="39317" y="21709"/>
                </a:moveTo>
                <a:cubicBezTo>
                  <a:pt x="40458" y="21279"/>
                  <a:pt x="41726" y="21816"/>
                  <a:pt x="42178" y="22956"/>
                </a:cubicBezTo>
                <a:cubicBezTo>
                  <a:pt x="87162" y="137825"/>
                  <a:pt x="163540" y="195582"/>
                  <a:pt x="164314" y="196141"/>
                </a:cubicBezTo>
                <a:cubicBezTo>
                  <a:pt x="165282" y="196872"/>
                  <a:pt x="165497" y="198248"/>
                  <a:pt x="164765" y="199238"/>
                </a:cubicBezTo>
                <a:cubicBezTo>
                  <a:pt x="164034" y="200227"/>
                  <a:pt x="162658" y="200420"/>
                  <a:pt x="161669" y="199689"/>
                </a:cubicBezTo>
                <a:cubicBezTo>
                  <a:pt x="161239" y="199366"/>
                  <a:pt x="137543" y="181455"/>
                  <a:pt x="108730" y="146018"/>
                </a:cubicBezTo>
                <a:lnTo>
                  <a:pt x="108751" y="146018"/>
                </a:lnTo>
                <a:cubicBezTo>
                  <a:pt x="85312" y="117161"/>
                  <a:pt x="58476" y="76671"/>
                  <a:pt x="38071" y="24568"/>
                </a:cubicBezTo>
                <a:cubicBezTo>
                  <a:pt x="37619" y="23429"/>
                  <a:pt x="38178" y="22139"/>
                  <a:pt x="39317" y="21709"/>
                </a:cubicBezTo>
                <a:close/>
                <a:moveTo>
                  <a:pt x="90065" y="250"/>
                </a:moveTo>
                <a:cubicBezTo>
                  <a:pt x="91140" y="-309"/>
                  <a:pt x="92495" y="99"/>
                  <a:pt x="93053" y="1195"/>
                </a:cubicBezTo>
                <a:cubicBezTo>
                  <a:pt x="177603" y="163931"/>
                  <a:pt x="212761" y="175520"/>
                  <a:pt x="213104" y="175627"/>
                </a:cubicBezTo>
                <a:cubicBezTo>
                  <a:pt x="214265" y="175950"/>
                  <a:pt x="214975" y="177155"/>
                  <a:pt x="214652" y="178316"/>
                </a:cubicBezTo>
                <a:cubicBezTo>
                  <a:pt x="214351" y="179477"/>
                  <a:pt x="213190" y="180186"/>
                  <a:pt x="212008" y="179908"/>
                </a:cubicBezTo>
                <a:cubicBezTo>
                  <a:pt x="211233" y="179713"/>
                  <a:pt x="201020" y="176768"/>
                  <a:pt x="178785" y="149373"/>
                </a:cubicBezTo>
                <a:lnTo>
                  <a:pt x="178785" y="149394"/>
                </a:lnTo>
                <a:cubicBezTo>
                  <a:pt x="159003" y="125053"/>
                  <a:pt x="129738" y="81402"/>
                  <a:pt x="89119" y="3238"/>
                </a:cubicBezTo>
                <a:cubicBezTo>
                  <a:pt x="88559" y="2163"/>
                  <a:pt x="88990" y="808"/>
                  <a:pt x="90065" y="250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89" name="任意多边形: 形状 88"/>
          <p:cNvSpPr/>
          <p:nvPr userDrawn="1">
            <p:custDataLst>
              <p:tags r:id="rId71"/>
            </p:custDataLst>
          </p:nvPr>
        </p:nvSpPr>
        <p:spPr>
          <a:xfrm>
            <a:off x="2213264" y="3202824"/>
            <a:ext cx="80288" cy="30823"/>
          </a:xfrm>
          <a:custGeom>
            <a:avLst/>
            <a:gdLst>
              <a:gd name="connsiteX0" fmla="*/ 113179 w 116699"/>
              <a:gd name="connsiteY0" fmla="*/ 44803 h 44802"/>
              <a:gd name="connsiteX1" fmla="*/ 112030 w 116699"/>
              <a:gd name="connsiteY1" fmla="*/ 44616 h 44802"/>
              <a:gd name="connsiteX2" fmla="*/ 2372 w 116699"/>
              <a:gd name="connsiteY2" fmla="*/ 6852 h 44802"/>
              <a:gd name="connsiteX3" fmla="*/ 192 w 116699"/>
              <a:gd name="connsiteY3" fmla="*/ 2374 h 44802"/>
              <a:gd name="connsiteX4" fmla="*/ 4669 w 116699"/>
              <a:gd name="connsiteY4" fmla="*/ 194 h 44802"/>
              <a:gd name="connsiteX5" fmla="*/ 114327 w 116699"/>
              <a:gd name="connsiteY5" fmla="*/ 37958 h 44802"/>
              <a:gd name="connsiteX6" fmla="*/ 116507 w 116699"/>
              <a:gd name="connsiteY6" fmla="*/ 42435 h 44802"/>
              <a:gd name="connsiteX7" fmla="*/ 113179 w 116699"/>
              <a:gd name="connsiteY7" fmla="*/ 44803 h 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699" h="44802">
                <a:moveTo>
                  <a:pt x="113179" y="44803"/>
                </a:moveTo>
                <a:cubicBezTo>
                  <a:pt x="112803" y="44803"/>
                  <a:pt x="112405" y="44733"/>
                  <a:pt x="112030" y="44616"/>
                </a:cubicBezTo>
                <a:lnTo>
                  <a:pt x="2372" y="6852"/>
                </a:lnTo>
                <a:cubicBezTo>
                  <a:pt x="543" y="6219"/>
                  <a:pt x="-441" y="4226"/>
                  <a:pt x="192" y="2374"/>
                </a:cubicBezTo>
                <a:cubicBezTo>
                  <a:pt x="825" y="523"/>
                  <a:pt x="2817" y="-439"/>
                  <a:pt x="4669" y="194"/>
                </a:cubicBezTo>
                <a:lnTo>
                  <a:pt x="114327" y="37958"/>
                </a:lnTo>
                <a:cubicBezTo>
                  <a:pt x="116156" y="38591"/>
                  <a:pt x="117140" y="40584"/>
                  <a:pt x="116507" y="42435"/>
                </a:cubicBezTo>
                <a:cubicBezTo>
                  <a:pt x="116015" y="43889"/>
                  <a:pt x="114632" y="44803"/>
                  <a:pt x="113179" y="44803"/>
                </a:cubicBezTo>
                <a:close/>
              </a:path>
            </a:pathLst>
          </a:custGeom>
          <a:solidFill>
            <a:srgbClr val="0000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0" name="任意多边形: 形状 89"/>
          <p:cNvSpPr/>
          <p:nvPr userDrawn="1">
            <p:custDataLst>
              <p:tags r:id="rId72"/>
            </p:custDataLst>
          </p:nvPr>
        </p:nvSpPr>
        <p:spPr>
          <a:xfrm>
            <a:off x="2161510" y="2612675"/>
            <a:ext cx="483937" cy="488675"/>
          </a:xfrm>
          <a:custGeom>
            <a:avLst/>
            <a:gdLst>
              <a:gd name="connsiteX0" fmla="*/ 23 w 661673"/>
              <a:gd name="connsiteY0" fmla="*/ 382018 h 668151"/>
              <a:gd name="connsiteX1" fmla="*/ 284248 w 661673"/>
              <a:gd name="connsiteY1" fmla="*/ 70719 h 668151"/>
              <a:gd name="connsiteX2" fmla="*/ 563012 w 661673"/>
              <a:gd name="connsiteY2" fmla="*/ 35158 h 668151"/>
              <a:gd name="connsiteX3" fmla="*/ 563012 w 661673"/>
              <a:gd name="connsiteY3" fmla="*/ 35158 h 668151"/>
              <a:gd name="connsiteX4" fmla="*/ 621286 w 661673"/>
              <a:gd name="connsiteY4" fmla="*/ 343199 h 668151"/>
              <a:gd name="connsiteX5" fmla="*/ 376068 w 661673"/>
              <a:gd name="connsiteY5" fmla="*/ 668048 h 668151"/>
              <a:gd name="connsiteX6" fmla="*/ 0 w 661673"/>
              <a:gd name="connsiteY6" fmla="*/ 382042 h 66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673" h="668151">
                <a:moveTo>
                  <a:pt x="23" y="382018"/>
                </a:moveTo>
                <a:lnTo>
                  <a:pt x="284248" y="70719"/>
                </a:lnTo>
                <a:cubicBezTo>
                  <a:pt x="355932" y="-7786"/>
                  <a:pt x="473911" y="-22835"/>
                  <a:pt x="563012" y="35158"/>
                </a:cubicBezTo>
                <a:lnTo>
                  <a:pt x="563012" y="35158"/>
                </a:lnTo>
                <a:cubicBezTo>
                  <a:pt x="666528" y="102552"/>
                  <a:pt x="693017" y="242613"/>
                  <a:pt x="621286" y="343199"/>
                </a:cubicBezTo>
                <a:cubicBezTo>
                  <a:pt x="515801" y="491114"/>
                  <a:pt x="383733" y="673111"/>
                  <a:pt x="376068" y="668048"/>
                </a:cubicBezTo>
                <a:cubicBezTo>
                  <a:pt x="363222" y="659562"/>
                  <a:pt x="0" y="382042"/>
                  <a:pt x="0" y="382042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1" name="任意多边形: 形状 90"/>
          <p:cNvSpPr/>
          <p:nvPr userDrawn="1">
            <p:custDataLst>
              <p:tags r:id="rId73"/>
            </p:custDataLst>
          </p:nvPr>
        </p:nvSpPr>
        <p:spPr>
          <a:xfrm>
            <a:off x="2407970" y="2868881"/>
            <a:ext cx="208891" cy="234596"/>
          </a:xfrm>
          <a:custGeom>
            <a:avLst/>
            <a:gdLst>
              <a:gd name="connsiteX0" fmla="*/ 48736 w 303626"/>
              <a:gd name="connsiteY0" fmla="*/ 340991 h 340990"/>
              <a:gd name="connsiteX1" fmla="*/ 46626 w 303626"/>
              <a:gd name="connsiteY1" fmla="*/ 340288 h 340990"/>
              <a:gd name="connsiteX2" fmla="*/ 1408 w 303626"/>
              <a:gd name="connsiteY2" fmla="*/ 306391 h 340990"/>
              <a:gd name="connsiteX3" fmla="*/ 705 w 303626"/>
              <a:gd name="connsiteY3" fmla="*/ 301469 h 340990"/>
              <a:gd name="connsiteX4" fmla="*/ 5627 w 303626"/>
              <a:gd name="connsiteY4" fmla="*/ 300766 h 340990"/>
              <a:gd name="connsiteX5" fmla="*/ 48032 w 303626"/>
              <a:gd name="connsiteY5" fmla="*/ 332552 h 340990"/>
              <a:gd name="connsiteX6" fmla="*/ 297306 w 303626"/>
              <a:gd name="connsiteY6" fmla="*/ 1398 h 340990"/>
              <a:gd name="connsiteX7" fmla="*/ 302229 w 303626"/>
              <a:gd name="connsiteY7" fmla="*/ 694 h 340990"/>
              <a:gd name="connsiteX8" fmla="*/ 302932 w 303626"/>
              <a:gd name="connsiteY8" fmla="*/ 5617 h 340990"/>
              <a:gd name="connsiteX9" fmla="*/ 51548 w 303626"/>
              <a:gd name="connsiteY9" fmla="*/ 339584 h 340990"/>
              <a:gd name="connsiteX10" fmla="*/ 48736 w 303626"/>
              <a:gd name="connsiteY10" fmla="*/ 340991 h 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626" h="340990">
                <a:moveTo>
                  <a:pt x="48736" y="340991"/>
                </a:moveTo>
                <a:cubicBezTo>
                  <a:pt x="48009" y="340991"/>
                  <a:pt x="47259" y="340756"/>
                  <a:pt x="46626" y="340288"/>
                </a:cubicBezTo>
                <a:lnTo>
                  <a:pt x="1408" y="306391"/>
                </a:lnTo>
                <a:cubicBezTo>
                  <a:pt x="-139" y="305219"/>
                  <a:pt x="-468" y="303016"/>
                  <a:pt x="705" y="301469"/>
                </a:cubicBezTo>
                <a:cubicBezTo>
                  <a:pt x="1877" y="299922"/>
                  <a:pt x="4080" y="299593"/>
                  <a:pt x="5627" y="300766"/>
                </a:cubicBezTo>
                <a:lnTo>
                  <a:pt x="48032" y="332552"/>
                </a:lnTo>
                <a:lnTo>
                  <a:pt x="297306" y="1398"/>
                </a:lnTo>
                <a:cubicBezTo>
                  <a:pt x="298479" y="-149"/>
                  <a:pt x="300682" y="-454"/>
                  <a:pt x="302229" y="694"/>
                </a:cubicBezTo>
                <a:cubicBezTo>
                  <a:pt x="303776" y="1867"/>
                  <a:pt x="304081" y="4070"/>
                  <a:pt x="302932" y="5617"/>
                </a:cubicBezTo>
                <a:lnTo>
                  <a:pt x="51548" y="339584"/>
                </a:lnTo>
                <a:cubicBezTo>
                  <a:pt x="50869" y="340498"/>
                  <a:pt x="49814" y="340991"/>
                  <a:pt x="48736" y="340991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2" name="任意多边形: 形状 91"/>
          <p:cNvSpPr/>
          <p:nvPr userDrawn="1">
            <p:custDataLst>
              <p:tags r:id="rId74"/>
            </p:custDataLst>
          </p:nvPr>
        </p:nvSpPr>
        <p:spPr>
          <a:xfrm>
            <a:off x="2163401" y="2672951"/>
            <a:ext cx="200370" cy="219002"/>
          </a:xfrm>
          <a:custGeom>
            <a:avLst/>
            <a:gdLst>
              <a:gd name="connsiteX0" fmla="*/ 3508 w 291241"/>
              <a:gd name="connsiteY0" fmla="*/ 318324 h 318323"/>
              <a:gd name="connsiteX1" fmla="*/ 1141 w 291241"/>
              <a:gd name="connsiteY1" fmla="*/ 317410 h 318323"/>
              <a:gd name="connsiteX2" fmla="*/ 906 w 291241"/>
              <a:gd name="connsiteY2" fmla="*/ 312440 h 318323"/>
              <a:gd name="connsiteX3" fmla="*/ 285131 w 291241"/>
              <a:gd name="connsiteY3" fmla="*/ 1141 h 318323"/>
              <a:gd name="connsiteX4" fmla="*/ 290101 w 291241"/>
              <a:gd name="connsiteY4" fmla="*/ 906 h 318323"/>
              <a:gd name="connsiteX5" fmla="*/ 290335 w 291241"/>
              <a:gd name="connsiteY5" fmla="*/ 5876 h 318323"/>
              <a:gd name="connsiteX6" fmla="*/ 6110 w 291241"/>
              <a:gd name="connsiteY6" fmla="*/ 317175 h 318323"/>
              <a:gd name="connsiteX7" fmla="*/ 3508 w 291241"/>
              <a:gd name="connsiteY7" fmla="*/ 318324 h 31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241" h="318323">
                <a:moveTo>
                  <a:pt x="3508" y="318324"/>
                </a:moveTo>
                <a:cubicBezTo>
                  <a:pt x="2664" y="318324"/>
                  <a:pt x="1820" y="318019"/>
                  <a:pt x="1141" y="317410"/>
                </a:cubicBezTo>
                <a:cubicBezTo>
                  <a:pt x="-289" y="316097"/>
                  <a:pt x="-383" y="313870"/>
                  <a:pt x="906" y="312440"/>
                </a:cubicBezTo>
                <a:lnTo>
                  <a:pt x="285131" y="1141"/>
                </a:lnTo>
                <a:cubicBezTo>
                  <a:pt x="286444" y="-289"/>
                  <a:pt x="288671" y="-383"/>
                  <a:pt x="290101" y="906"/>
                </a:cubicBezTo>
                <a:cubicBezTo>
                  <a:pt x="291530" y="2219"/>
                  <a:pt x="291624" y="4446"/>
                  <a:pt x="290335" y="5876"/>
                </a:cubicBezTo>
                <a:lnTo>
                  <a:pt x="6110" y="317175"/>
                </a:lnTo>
                <a:cubicBezTo>
                  <a:pt x="5407" y="317925"/>
                  <a:pt x="4469" y="318324"/>
                  <a:pt x="3508" y="318324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3" name="任意多边形: 形状 92"/>
          <p:cNvSpPr/>
          <p:nvPr userDrawn="1">
            <p:custDataLst>
              <p:tags r:id="rId75"/>
            </p:custDataLst>
          </p:nvPr>
        </p:nvSpPr>
        <p:spPr>
          <a:xfrm rot="20250002">
            <a:off x="1146569" y="2913618"/>
            <a:ext cx="54983" cy="54983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94" name="任意多边形: 形状 93"/>
          <p:cNvSpPr/>
          <p:nvPr userDrawn="1">
            <p:custDataLst>
              <p:tags r:id="rId76"/>
            </p:custDataLst>
          </p:nvPr>
        </p:nvSpPr>
        <p:spPr>
          <a:xfrm rot="17467198">
            <a:off x="3884732" y="2907711"/>
            <a:ext cx="147742" cy="147742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5" name="任意多边形: 形状 94"/>
          <p:cNvSpPr/>
          <p:nvPr userDrawn="1">
            <p:custDataLst>
              <p:tags r:id="rId77"/>
            </p:custDataLst>
          </p:nvPr>
        </p:nvSpPr>
        <p:spPr>
          <a:xfrm rot="18900000">
            <a:off x="1149179" y="3724997"/>
            <a:ext cx="120688" cy="120688"/>
          </a:xfrm>
          <a:custGeom>
            <a:avLst/>
            <a:gdLst>
              <a:gd name="connsiteX0" fmla="*/ 658749 w 658749"/>
              <a:gd name="connsiteY0" fmla="*/ 329375 h 658749"/>
              <a:gd name="connsiteX1" fmla="*/ 329375 w 658749"/>
              <a:gd name="connsiteY1" fmla="*/ 658749 h 658749"/>
              <a:gd name="connsiteX2" fmla="*/ 0 w 658749"/>
              <a:gd name="connsiteY2" fmla="*/ 329375 h 658749"/>
              <a:gd name="connsiteX3" fmla="*/ 329375 w 658749"/>
              <a:gd name="connsiteY3" fmla="*/ 0 h 658749"/>
              <a:gd name="connsiteX4" fmla="*/ 658749 w 658749"/>
              <a:gd name="connsiteY4" fmla="*/ 329375 h 65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49" h="658749">
                <a:moveTo>
                  <a:pt x="658749" y="329375"/>
                </a:moveTo>
                <a:cubicBezTo>
                  <a:pt x="658749" y="511283"/>
                  <a:pt x="511283" y="658749"/>
                  <a:pt x="329375" y="658749"/>
                </a:cubicBezTo>
                <a:cubicBezTo>
                  <a:pt x="147466" y="658749"/>
                  <a:pt x="0" y="511283"/>
                  <a:pt x="0" y="329375"/>
                </a:cubicBezTo>
                <a:cubicBezTo>
                  <a:pt x="0" y="147466"/>
                  <a:pt x="147466" y="0"/>
                  <a:pt x="329375" y="0"/>
                </a:cubicBezTo>
                <a:cubicBezTo>
                  <a:pt x="511283" y="0"/>
                  <a:pt x="658749" y="147466"/>
                  <a:pt x="658749" y="32937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6" name="任意多边形: 形状 95"/>
          <p:cNvSpPr/>
          <p:nvPr userDrawn="1">
            <p:custDataLst>
              <p:tags r:id="rId78"/>
            </p:custDataLst>
          </p:nvPr>
        </p:nvSpPr>
        <p:spPr>
          <a:xfrm>
            <a:off x="3773588" y="3513793"/>
            <a:ext cx="419309" cy="419309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97" name="任意多边形: 形状 96"/>
          <p:cNvSpPr/>
          <p:nvPr userDrawn="1">
            <p:custDataLst>
              <p:tags r:id="rId79"/>
            </p:custDataLst>
          </p:nvPr>
        </p:nvSpPr>
        <p:spPr>
          <a:xfrm>
            <a:off x="3771168" y="3511373"/>
            <a:ext cx="424147" cy="424147"/>
          </a:xfrm>
          <a:custGeom>
            <a:avLst/>
            <a:gdLst>
              <a:gd name="connsiteX0" fmla="*/ 308252 w 616504"/>
              <a:gd name="connsiteY0" fmla="*/ 616504 h 616504"/>
              <a:gd name="connsiteX1" fmla="*/ 0 w 616504"/>
              <a:gd name="connsiteY1" fmla="*/ 308252 h 616504"/>
              <a:gd name="connsiteX2" fmla="*/ 308252 w 616504"/>
              <a:gd name="connsiteY2" fmla="*/ 0 h 616504"/>
              <a:gd name="connsiteX3" fmla="*/ 616504 w 616504"/>
              <a:gd name="connsiteY3" fmla="*/ 308252 h 616504"/>
              <a:gd name="connsiteX4" fmla="*/ 308252 w 616504"/>
              <a:gd name="connsiteY4" fmla="*/ 616504 h 616504"/>
              <a:gd name="connsiteX5" fmla="*/ 308252 w 616504"/>
              <a:gd name="connsiteY5" fmla="*/ 7032 h 616504"/>
              <a:gd name="connsiteX6" fmla="*/ 7032 w 616504"/>
              <a:gd name="connsiteY6" fmla="*/ 308252 h 616504"/>
              <a:gd name="connsiteX7" fmla="*/ 308252 w 616504"/>
              <a:gd name="connsiteY7" fmla="*/ 609472 h 616504"/>
              <a:gd name="connsiteX8" fmla="*/ 609472 w 616504"/>
              <a:gd name="connsiteY8" fmla="*/ 308252 h 616504"/>
              <a:gd name="connsiteX9" fmla="*/ 308252 w 616504"/>
              <a:gd name="connsiteY9" fmla="*/ 7032 h 61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504" h="616504">
                <a:moveTo>
                  <a:pt x="308252" y="616504"/>
                </a:moveTo>
                <a:cubicBezTo>
                  <a:pt x="138280" y="616504"/>
                  <a:pt x="0" y="478224"/>
                  <a:pt x="0" y="308252"/>
                </a:cubicBezTo>
                <a:cubicBezTo>
                  <a:pt x="0" y="138280"/>
                  <a:pt x="138280" y="0"/>
                  <a:pt x="308252" y="0"/>
                </a:cubicBezTo>
                <a:cubicBezTo>
                  <a:pt x="478224" y="0"/>
                  <a:pt x="616504" y="138280"/>
                  <a:pt x="616504" y="308252"/>
                </a:cubicBezTo>
                <a:cubicBezTo>
                  <a:pt x="616504" y="478224"/>
                  <a:pt x="478224" y="616504"/>
                  <a:pt x="308252" y="616504"/>
                </a:cubicBezTo>
                <a:close/>
                <a:moveTo>
                  <a:pt x="308252" y="7032"/>
                </a:moveTo>
                <a:cubicBezTo>
                  <a:pt x="142148" y="7032"/>
                  <a:pt x="7032" y="142148"/>
                  <a:pt x="7032" y="308252"/>
                </a:cubicBezTo>
                <a:cubicBezTo>
                  <a:pt x="7032" y="474356"/>
                  <a:pt x="142148" y="609472"/>
                  <a:pt x="308252" y="609472"/>
                </a:cubicBezTo>
                <a:cubicBezTo>
                  <a:pt x="474356" y="609472"/>
                  <a:pt x="609472" y="474356"/>
                  <a:pt x="609472" y="308252"/>
                </a:cubicBezTo>
                <a:cubicBezTo>
                  <a:pt x="609472" y="142148"/>
                  <a:pt x="474356" y="7032"/>
                  <a:pt x="308252" y="7032"/>
                </a:cubicBezTo>
                <a:close/>
              </a:path>
            </a:pathLst>
          </a:custGeom>
          <a:solidFill>
            <a:srgbClr val="000000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8" name="任意多边形: 形状 97"/>
          <p:cNvSpPr/>
          <p:nvPr userDrawn="1">
            <p:custDataLst>
              <p:tags r:id="rId80"/>
            </p:custDataLst>
          </p:nvPr>
        </p:nvSpPr>
        <p:spPr>
          <a:xfrm>
            <a:off x="3863077" y="3603779"/>
            <a:ext cx="240328" cy="239333"/>
          </a:xfrm>
          <a:custGeom>
            <a:avLst/>
            <a:gdLst>
              <a:gd name="connsiteX0" fmla="*/ 174684 w 349321"/>
              <a:gd name="connsiteY0" fmla="*/ 173236 h 347873"/>
              <a:gd name="connsiteX1" fmla="*/ 349321 w 349321"/>
              <a:gd name="connsiteY1" fmla="*/ 347873 h 347873"/>
              <a:gd name="connsiteX2" fmla="*/ 0 w 349321"/>
              <a:gd name="connsiteY2" fmla="*/ 347873 h 347873"/>
              <a:gd name="connsiteX3" fmla="*/ 174684 w 349321"/>
              <a:gd name="connsiteY3" fmla="*/ 173236 h 347873"/>
              <a:gd name="connsiteX4" fmla="*/ 174677 w 349321"/>
              <a:gd name="connsiteY4" fmla="*/ 0 h 347873"/>
              <a:gd name="connsiteX5" fmla="*/ 230618 w 349321"/>
              <a:gd name="connsiteY5" fmla="*/ 23172 h 347873"/>
              <a:gd name="connsiteX6" fmla="*/ 230618 w 349321"/>
              <a:gd name="connsiteY6" fmla="*/ 135056 h 347873"/>
              <a:gd name="connsiteX7" fmla="*/ 118734 w 349321"/>
              <a:gd name="connsiteY7" fmla="*/ 135056 h 347873"/>
              <a:gd name="connsiteX8" fmla="*/ 118734 w 349321"/>
              <a:gd name="connsiteY8" fmla="*/ 23172 h 347873"/>
              <a:gd name="connsiteX9" fmla="*/ 174677 w 349321"/>
              <a:gd name="connsiteY9" fmla="*/ 0 h 3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21" h="347873">
                <a:moveTo>
                  <a:pt x="174684" y="173236"/>
                </a:moveTo>
                <a:cubicBezTo>
                  <a:pt x="271168" y="173236"/>
                  <a:pt x="349321" y="251436"/>
                  <a:pt x="349321" y="347873"/>
                </a:cubicBezTo>
                <a:lnTo>
                  <a:pt x="0" y="347873"/>
                </a:lnTo>
                <a:cubicBezTo>
                  <a:pt x="0" y="251436"/>
                  <a:pt x="78200" y="173236"/>
                  <a:pt x="174684" y="173236"/>
                </a:cubicBezTo>
                <a:close/>
                <a:moveTo>
                  <a:pt x="174677" y="0"/>
                </a:moveTo>
                <a:cubicBezTo>
                  <a:pt x="194924" y="0"/>
                  <a:pt x="215171" y="7724"/>
                  <a:pt x="230618" y="23172"/>
                </a:cubicBezTo>
                <a:cubicBezTo>
                  <a:pt x="261515" y="54068"/>
                  <a:pt x="261515" y="104160"/>
                  <a:pt x="230618" y="135056"/>
                </a:cubicBezTo>
                <a:cubicBezTo>
                  <a:pt x="199723" y="165952"/>
                  <a:pt x="149631" y="165952"/>
                  <a:pt x="118734" y="135056"/>
                </a:cubicBezTo>
                <a:cubicBezTo>
                  <a:pt x="87839" y="104160"/>
                  <a:pt x="87839" y="54067"/>
                  <a:pt x="118734" y="23172"/>
                </a:cubicBezTo>
                <a:cubicBezTo>
                  <a:pt x="134183" y="7724"/>
                  <a:pt x="154430" y="0"/>
                  <a:pt x="174677" y="0"/>
                </a:cubicBezTo>
                <a:close/>
              </a:path>
            </a:pathLst>
          </a:custGeom>
          <a:solidFill>
            <a:schemeClr val="accent1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9" name="任意多边形: 形状 98"/>
          <p:cNvSpPr/>
          <p:nvPr userDrawn="1">
            <p:custDataLst>
              <p:tags r:id="rId81"/>
            </p:custDataLst>
          </p:nvPr>
        </p:nvSpPr>
        <p:spPr>
          <a:xfrm rot="16200000">
            <a:off x="3288116" y="1809633"/>
            <a:ext cx="206496" cy="323642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01" name="箭头: V 形 100"/>
          <p:cNvSpPr/>
          <p:nvPr userDrawn="1">
            <p:custDataLst>
              <p:tags r:id="rId82"/>
            </p:custDataLst>
          </p:nvPr>
        </p:nvSpPr>
        <p:spPr>
          <a:xfrm>
            <a:off x="7675875" y="5560786"/>
            <a:ext cx="790575" cy="22143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6" name="任意多边形: 形状 105"/>
          <p:cNvSpPr/>
          <p:nvPr userDrawn="1">
            <p:custDataLst>
              <p:tags r:id="rId83"/>
            </p:custDataLst>
          </p:nvPr>
        </p:nvSpPr>
        <p:spPr>
          <a:xfrm>
            <a:off x="751060" y="3894163"/>
            <a:ext cx="313466" cy="313465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07" name="任意多边形: 形状 106"/>
          <p:cNvSpPr/>
          <p:nvPr userDrawn="1">
            <p:custDataLst>
              <p:tags r:id="rId84"/>
            </p:custDataLst>
          </p:nvPr>
        </p:nvSpPr>
        <p:spPr>
          <a:xfrm>
            <a:off x="812117" y="3996603"/>
            <a:ext cx="191375" cy="110399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8" name="任意多边形: 形状 107"/>
          <p:cNvSpPr/>
          <p:nvPr userDrawn="1">
            <p:custDataLst>
              <p:tags r:id="rId85"/>
            </p:custDataLst>
          </p:nvPr>
        </p:nvSpPr>
        <p:spPr>
          <a:xfrm>
            <a:off x="810290" y="3994788"/>
            <a:ext cx="195005" cy="58836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6"/>
            </p:custDataLst>
          </p:nvPr>
        </p:nvSpPr>
        <p:spPr>
          <a:xfrm>
            <a:off x="3499009" y="1708309"/>
            <a:ext cx="4959191" cy="1911191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3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7"/>
            </p:custDataLst>
          </p:nvPr>
        </p:nvSpPr>
        <p:spPr>
          <a:xfrm>
            <a:off x="4514850" y="3783405"/>
            <a:ext cx="3943350" cy="729000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1"/>
            </p:custDataLst>
          </p:nvPr>
        </p:nvSpPr>
        <p:spPr>
          <a:xfrm>
            <a:off x="6047647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2"/>
            </p:custDataLst>
          </p:nvPr>
        </p:nvSpPr>
        <p:spPr>
          <a:xfrm>
            <a:off x="683419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3"/>
            </p:custDataLst>
          </p:nvPr>
        </p:nvSpPr>
        <p:spPr>
          <a:xfrm>
            <a:off x="6298200" y="4593705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5342253"/>
            <a:ext cx="9144000" cy="6584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椭圆 4"/>
          <p:cNvSpPr/>
          <p:nvPr userDrawn="1">
            <p:custDataLst>
              <p:tags r:id="rId4"/>
            </p:custDataLst>
          </p:nvPr>
        </p:nvSpPr>
        <p:spPr>
          <a:xfrm>
            <a:off x="7090886" y="3630454"/>
            <a:ext cx="354806" cy="35480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rot="16200000">
            <a:off x="7315200" y="4889183"/>
            <a:ext cx="272415" cy="426720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9" name="任意多边形: 形状 18"/>
          <p:cNvSpPr/>
          <p:nvPr userDrawn="1">
            <p:custDataLst>
              <p:tags r:id="rId6"/>
            </p:custDataLst>
          </p:nvPr>
        </p:nvSpPr>
        <p:spPr>
          <a:xfrm rot="841139">
            <a:off x="7872889" y="5581174"/>
            <a:ext cx="303848" cy="261461"/>
          </a:xfrm>
          <a:custGeom>
            <a:avLst/>
            <a:gdLst>
              <a:gd name="connsiteX0" fmla="*/ 633525 w 826695"/>
              <a:gd name="connsiteY0" fmla="*/ 0 h 712009"/>
              <a:gd name="connsiteX1" fmla="*/ 826696 w 826695"/>
              <a:gd name="connsiteY1" fmla="*/ 347327 h 712009"/>
              <a:gd name="connsiteX2" fmla="*/ 56129 w 826695"/>
              <a:gd name="connsiteY2" fmla="*/ 712010 h 712009"/>
              <a:gd name="connsiteX3" fmla="*/ 32175 w 826695"/>
              <a:gd name="connsiteY3" fmla="*/ 532501 h 712009"/>
              <a:gd name="connsiteX4" fmla="*/ 290286 w 826695"/>
              <a:gd name="connsiteY4" fmla="*/ 237671 h 712009"/>
              <a:gd name="connsiteX5" fmla="*/ 300577 w 826695"/>
              <a:gd name="connsiteY5" fmla="*/ 171297 h 712009"/>
              <a:gd name="connsiteX6" fmla="*/ 633525 w 826695"/>
              <a:gd name="connsiteY6" fmla="*/ 36 h 71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6695" h="712009">
                <a:moveTo>
                  <a:pt x="633525" y="0"/>
                </a:moveTo>
                <a:lnTo>
                  <a:pt x="826696" y="347327"/>
                </a:lnTo>
                <a:lnTo>
                  <a:pt x="56129" y="712010"/>
                </a:lnTo>
                <a:cubicBezTo>
                  <a:pt x="56129" y="712010"/>
                  <a:pt x="-52236" y="605940"/>
                  <a:pt x="32175" y="532501"/>
                </a:cubicBezTo>
                <a:cubicBezTo>
                  <a:pt x="324674" y="277977"/>
                  <a:pt x="275046" y="340908"/>
                  <a:pt x="290286" y="237671"/>
                </a:cubicBezTo>
                <a:cubicBezTo>
                  <a:pt x="298892" y="179437"/>
                  <a:pt x="300577" y="171297"/>
                  <a:pt x="300577" y="171297"/>
                </a:cubicBezTo>
                <a:lnTo>
                  <a:pt x="633525" y="36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0" name="任意多边形: 形状 19"/>
          <p:cNvSpPr/>
          <p:nvPr userDrawn="1">
            <p:custDataLst>
              <p:tags r:id="rId7"/>
            </p:custDataLst>
          </p:nvPr>
        </p:nvSpPr>
        <p:spPr>
          <a:xfrm rot="841139">
            <a:off x="7869079" y="5687854"/>
            <a:ext cx="285750" cy="135255"/>
          </a:xfrm>
          <a:custGeom>
            <a:avLst/>
            <a:gdLst>
              <a:gd name="connsiteX0" fmla="*/ 0 w 777989"/>
              <a:gd name="connsiteY0" fmla="*/ 368484 h 368483"/>
              <a:gd name="connsiteX1" fmla="*/ 777990 w 777989"/>
              <a:gd name="connsiteY1" fmla="*/ 0 h 368483"/>
              <a:gd name="connsiteX2" fmla="*/ 0 w 777989"/>
              <a:gd name="connsiteY2" fmla="*/ 368484 h 36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989" h="368483">
                <a:moveTo>
                  <a:pt x="0" y="368484"/>
                </a:moveTo>
                <a:lnTo>
                  <a:pt x="777990" y="0"/>
                </a:lnTo>
                <a:lnTo>
                  <a:pt x="0" y="368484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8"/>
            </p:custDataLst>
          </p:nvPr>
        </p:nvSpPr>
        <p:spPr>
          <a:xfrm rot="841139">
            <a:off x="7867174" y="5685473"/>
            <a:ext cx="290036" cy="139541"/>
          </a:xfrm>
          <a:custGeom>
            <a:avLst/>
            <a:gdLst>
              <a:gd name="connsiteX0" fmla="*/ 5392 w 788737"/>
              <a:gd name="connsiteY0" fmla="*/ 379254 h 379254"/>
              <a:gd name="connsiteX1" fmla="*/ 515 w 788737"/>
              <a:gd name="connsiteY1" fmla="*/ 376170 h 379254"/>
              <a:gd name="connsiteX2" fmla="*/ 3061 w 788737"/>
              <a:gd name="connsiteY2" fmla="*/ 368999 h 379254"/>
              <a:gd name="connsiteX3" fmla="*/ 781051 w 788737"/>
              <a:gd name="connsiteY3" fmla="*/ 515 h 379254"/>
              <a:gd name="connsiteX4" fmla="*/ 788223 w 788737"/>
              <a:gd name="connsiteY4" fmla="*/ 3061 h 379254"/>
              <a:gd name="connsiteX5" fmla="*/ 785676 w 788737"/>
              <a:gd name="connsiteY5" fmla="*/ 10232 h 379254"/>
              <a:gd name="connsiteX6" fmla="*/ 7687 w 788737"/>
              <a:gd name="connsiteY6" fmla="*/ 378716 h 379254"/>
              <a:gd name="connsiteX7" fmla="*/ 5392 w 788737"/>
              <a:gd name="connsiteY7" fmla="*/ 379254 h 3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37" h="379254">
                <a:moveTo>
                  <a:pt x="5392" y="379254"/>
                </a:moveTo>
                <a:cubicBezTo>
                  <a:pt x="3384" y="379254"/>
                  <a:pt x="1447" y="378107"/>
                  <a:pt x="515" y="376170"/>
                </a:cubicBezTo>
                <a:cubicBezTo>
                  <a:pt x="-740" y="373481"/>
                  <a:pt x="372" y="370290"/>
                  <a:pt x="3061" y="368999"/>
                </a:cubicBezTo>
                <a:lnTo>
                  <a:pt x="781051" y="515"/>
                </a:lnTo>
                <a:cubicBezTo>
                  <a:pt x="783740" y="-740"/>
                  <a:pt x="786932" y="371"/>
                  <a:pt x="788223" y="3061"/>
                </a:cubicBezTo>
                <a:cubicBezTo>
                  <a:pt x="789478" y="5750"/>
                  <a:pt x="788366" y="8942"/>
                  <a:pt x="785676" y="10232"/>
                </a:cubicBezTo>
                <a:lnTo>
                  <a:pt x="7687" y="378716"/>
                </a:lnTo>
                <a:cubicBezTo>
                  <a:pt x="6934" y="379075"/>
                  <a:pt x="6145" y="379254"/>
                  <a:pt x="5392" y="37925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任意多边形: 形状 22"/>
          <p:cNvSpPr/>
          <p:nvPr userDrawn="1">
            <p:custDataLst>
              <p:tags r:id="rId9"/>
            </p:custDataLst>
          </p:nvPr>
        </p:nvSpPr>
        <p:spPr>
          <a:xfrm rot="841139">
            <a:off x="8400098" y="4500563"/>
            <a:ext cx="132874" cy="56674"/>
          </a:xfrm>
          <a:custGeom>
            <a:avLst/>
            <a:gdLst>
              <a:gd name="connsiteX0" fmla="*/ 361562 w 361957"/>
              <a:gd name="connsiteY0" fmla="*/ 5706 h 154123"/>
              <a:gd name="connsiteX1" fmla="*/ 201453 w 361957"/>
              <a:gd name="connsiteY1" fmla="*/ 103636 h 154123"/>
              <a:gd name="connsiteX2" fmla="*/ 322 w 361957"/>
              <a:gd name="connsiteY2" fmla="*/ 149069 h 154123"/>
              <a:gd name="connsiteX3" fmla="*/ 178360 w 361957"/>
              <a:gd name="connsiteY3" fmla="*/ 46334 h 154123"/>
              <a:gd name="connsiteX4" fmla="*/ 361562 w 361957"/>
              <a:gd name="connsiteY4" fmla="*/ 5706 h 1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7" h="154123">
                <a:moveTo>
                  <a:pt x="361562" y="5706"/>
                </a:moveTo>
                <a:cubicBezTo>
                  <a:pt x="367945" y="21520"/>
                  <a:pt x="296263" y="65375"/>
                  <a:pt x="201453" y="103636"/>
                </a:cubicBezTo>
                <a:cubicBezTo>
                  <a:pt x="106643" y="141897"/>
                  <a:pt x="6705" y="164883"/>
                  <a:pt x="322" y="149069"/>
                </a:cubicBezTo>
                <a:cubicBezTo>
                  <a:pt x="-6061" y="133256"/>
                  <a:pt x="83550" y="84595"/>
                  <a:pt x="178360" y="46334"/>
                </a:cubicBezTo>
                <a:cubicBezTo>
                  <a:pt x="273170" y="8073"/>
                  <a:pt x="355179" y="-10108"/>
                  <a:pt x="361562" y="5706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4" name="任意多边形: 形状 23"/>
          <p:cNvSpPr/>
          <p:nvPr userDrawn="1">
            <p:custDataLst>
              <p:tags r:id="rId10"/>
            </p:custDataLst>
          </p:nvPr>
        </p:nvSpPr>
        <p:spPr>
          <a:xfrm rot="841139">
            <a:off x="7865745" y="3745230"/>
            <a:ext cx="334804" cy="557689"/>
          </a:xfrm>
          <a:custGeom>
            <a:avLst/>
            <a:gdLst>
              <a:gd name="connsiteX0" fmla="*/ 7262 w 911438"/>
              <a:gd name="connsiteY0" fmla="*/ 14881 h 1517467"/>
              <a:gd name="connsiteX1" fmla="*/ 1847 w 911438"/>
              <a:gd name="connsiteY1" fmla="*/ 645564 h 1517467"/>
              <a:gd name="connsiteX2" fmla="*/ 563358 w 911438"/>
              <a:gd name="connsiteY2" fmla="*/ 1517467 h 1517467"/>
              <a:gd name="connsiteX3" fmla="*/ 911439 w 911438"/>
              <a:gd name="connsiteY3" fmla="*/ 1055392 h 1517467"/>
              <a:gd name="connsiteX4" fmla="*/ 621127 w 911438"/>
              <a:gd name="connsiteY4" fmla="*/ 419367 h 1517467"/>
              <a:gd name="connsiteX5" fmla="*/ 467616 w 911438"/>
              <a:gd name="connsiteY5" fmla="*/ 0 h 1517467"/>
              <a:gd name="connsiteX6" fmla="*/ 7262 w 911438"/>
              <a:gd name="connsiteY6" fmla="*/ 14881 h 15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438" h="1517467">
                <a:moveTo>
                  <a:pt x="7262" y="14881"/>
                </a:moveTo>
                <a:cubicBezTo>
                  <a:pt x="7262" y="14881"/>
                  <a:pt x="41149" y="327928"/>
                  <a:pt x="1847" y="645564"/>
                </a:cubicBezTo>
                <a:cubicBezTo>
                  <a:pt x="-37454" y="963236"/>
                  <a:pt x="563358" y="1517467"/>
                  <a:pt x="563358" y="1517467"/>
                </a:cubicBezTo>
                <a:lnTo>
                  <a:pt x="911439" y="1055392"/>
                </a:lnTo>
                <a:lnTo>
                  <a:pt x="621127" y="419367"/>
                </a:lnTo>
                <a:lnTo>
                  <a:pt x="467616" y="0"/>
                </a:lnTo>
                <a:lnTo>
                  <a:pt x="7262" y="148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5" name="任意多边形: 形状 24"/>
          <p:cNvSpPr/>
          <p:nvPr userDrawn="1">
            <p:custDataLst>
              <p:tags r:id="rId11"/>
            </p:custDataLst>
          </p:nvPr>
        </p:nvSpPr>
        <p:spPr>
          <a:xfrm rot="841139">
            <a:off x="7870984" y="3688556"/>
            <a:ext cx="628650" cy="607219"/>
          </a:xfrm>
          <a:custGeom>
            <a:avLst/>
            <a:gdLst>
              <a:gd name="connsiteX0" fmla="*/ 1378603 w 1710841"/>
              <a:gd name="connsiteY0" fmla="*/ 1523781 h 1652656"/>
              <a:gd name="connsiteX1" fmla="*/ 1696634 w 1710841"/>
              <a:gd name="connsiteY1" fmla="*/ 943050 h 1652656"/>
              <a:gd name="connsiteX2" fmla="*/ 1085673 w 1710841"/>
              <a:gd name="connsiteY2" fmla="*/ 509016 h 1652656"/>
              <a:gd name="connsiteX3" fmla="*/ 853811 w 1710841"/>
              <a:gd name="connsiteY3" fmla="*/ 431992 h 1652656"/>
              <a:gd name="connsiteX4" fmla="*/ 657306 w 1710841"/>
              <a:gd name="connsiteY4" fmla="*/ 245993 h 1652656"/>
              <a:gd name="connsiteX5" fmla="*/ 287925 w 1710841"/>
              <a:gd name="connsiteY5" fmla="*/ 16211 h 1652656"/>
              <a:gd name="connsiteX6" fmla="*/ 48712 w 1710841"/>
              <a:gd name="connsiteY6" fmla="*/ 102200 h 1652656"/>
              <a:gd name="connsiteX7" fmla="*/ 53015 w 1710841"/>
              <a:gd name="connsiteY7" fmla="*/ 343672 h 1652656"/>
              <a:gd name="connsiteX8" fmla="*/ 644540 w 1710841"/>
              <a:gd name="connsiteY8" fmla="*/ 1200085 h 1652656"/>
              <a:gd name="connsiteX9" fmla="*/ 1168722 w 1710841"/>
              <a:gd name="connsiteY9" fmla="*/ 1652657 h 1652656"/>
              <a:gd name="connsiteX10" fmla="*/ 1378603 w 1710841"/>
              <a:gd name="connsiteY10" fmla="*/ 1523781 h 165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0841" h="1652656">
                <a:moveTo>
                  <a:pt x="1378603" y="1523781"/>
                </a:moveTo>
                <a:cubicBezTo>
                  <a:pt x="1378603" y="1523781"/>
                  <a:pt x="1791695" y="1286683"/>
                  <a:pt x="1696634" y="943050"/>
                </a:cubicBezTo>
                <a:cubicBezTo>
                  <a:pt x="1610895" y="633159"/>
                  <a:pt x="1277194" y="526982"/>
                  <a:pt x="1085673" y="509016"/>
                </a:cubicBezTo>
                <a:cubicBezTo>
                  <a:pt x="1003485" y="501307"/>
                  <a:pt x="923951" y="475524"/>
                  <a:pt x="853811" y="431992"/>
                </a:cubicBezTo>
                <a:cubicBezTo>
                  <a:pt x="790377" y="392655"/>
                  <a:pt x="719162" y="333596"/>
                  <a:pt x="657306" y="245993"/>
                </a:cubicBezTo>
                <a:cubicBezTo>
                  <a:pt x="501464" y="25175"/>
                  <a:pt x="364878" y="-32772"/>
                  <a:pt x="287925" y="16211"/>
                </a:cubicBezTo>
                <a:cubicBezTo>
                  <a:pt x="287925" y="16211"/>
                  <a:pt x="160770" y="-15453"/>
                  <a:pt x="48712" y="102200"/>
                </a:cubicBezTo>
                <a:cubicBezTo>
                  <a:pt x="-63346" y="219852"/>
                  <a:pt x="53015" y="343672"/>
                  <a:pt x="53015" y="343672"/>
                </a:cubicBezTo>
                <a:lnTo>
                  <a:pt x="644540" y="1200085"/>
                </a:lnTo>
                <a:lnTo>
                  <a:pt x="1168722" y="1652657"/>
                </a:lnTo>
                <a:lnTo>
                  <a:pt x="1378603" y="15237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6" name="任意多边形: 形状 25"/>
          <p:cNvSpPr/>
          <p:nvPr userDrawn="1">
            <p:custDataLst>
              <p:tags r:id="rId12"/>
            </p:custDataLst>
          </p:nvPr>
        </p:nvSpPr>
        <p:spPr>
          <a:xfrm rot="841139">
            <a:off x="7993856" y="3814763"/>
            <a:ext cx="134779" cy="148114"/>
          </a:xfrm>
          <a:custGeom>
            <a:avLst/>
            <a:gdLst>
              <a:gd name="connsiteX0" fmla="*/ 366224 w 366224"/>
              <a:gd name="connsiteY0" fmla="*/ 295798 h 403015"/>
              <a:gd name="connsiteX1" fmla="*/ 80395 w 366224"/>
              <a:gd name="connsiteY1" fmla="*/ 403016 h 403015"/>
              <a:gd name="connsiteX2" fmla="*/ 45361 w 366224"/>
              <a:gd name="connsiteY2" fmla="*/ 329792 h 403015"/>
              <a:gd name="connsiteX3" fmla="*/ 0 w 366224"/>
              <a:gd name="connsiteY3" fmla="*/ 234910 h 403015"/>
              <a:gd name="connsiteX4" fmla="*/ 15025 w 366224"/>
              <a:gd name="connsiteY4" fmla="*/ 213682 h 403015"/>
              <a:gd name="connsiteX5" fmla="*/ 19650 w 366224"/>
              <a:gd name="connsiteY5" fmla="*/ 207263 h 403015"/>
              <a:gd name="connsiteX6" fmla="*/ 166958 w 366224"/>
              <a:gd name="connsiteY6" fmla="*/ 0 h 403015"/>
              <a:gd name="connsiteX7" fmla="*/ 366224 w 366224"/>
              <a:gd name="connsiteY7" fmla="*/ 295798 h 40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224" h="403015">
                <a:moveTo>
                  <a:pt x="366224" y="295798"/>
                </a:moveTo>
                <a:lnTo>
                  <a:pt x="80395" y="403016"/>
                </a:lnTo>
                <a:lnTo>
                  <a:pt x="45361" y="329792"/>
                </a:lnTo>
                <a:lnTo>
                  <a:pt x="0" y="234910"/>
                </a:lnTo>
                <a:lnTo>
                  <a:pt x="15025" y="213682"/>
                </a:lnTo>
                <a:lnTo>
                  <a:pt x="19650" y="207263"/>
                </a:lnTo>
                <a:lnTo>
                  <a:pt x="166958" y="0"/>
                </a:lnTo>
                <a:lnTo>
                  <a:pt x="366224" y="295798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13"/>
            </p:custDataLst>
          </p:nvPr>
        </p:nvSpPr>
        <p:spPr>
          <a:xfrm rot="841139">
            <a:off x="7991951" y="3812858"/>
            <a:ext cx="138589" cy="151924"/>
          </a:xfrm>
          <a:custGeom>
            <a:avLst/>
            <a:gdLst>
              <a:gd name="connsiteX0" fmla="*/ 85785 w 376970"/>
              <a:gd name="connsiteY0" fmla="*/ 413737 h 413773"/>
              <a:gd name="connsiteX1" fmla="*/ 80944 w 376970"/>
              <a:gd name="connsiteY1" fmla="*/ 410689 h 413773"/>
              <a:gd name="connsiteX2" fmla="*/ 513 w 376970"/>
              <a:gd name="connsiteY2" fmla="*/ 242584 h 413773"/>
              <a:gd name="connsiteX3" fmla="*/ 979 w 376970"/>
              <a:gd name="connsiteY3" fmla="*/ 237169 h 413773"/>
              <a:gd name="connsiteX4" fmla="*/ 20666 w 376970"/>
              <a:gd name="connsiteY4" fmla="*/ 209486 h 413773"/>
              <a:gd name="connsiteX5" fmla="*/ 167937 w 376970"/>
              <a:gd name="connsiteY5" fmla="*/ 2259 h 413773"/>
              <a:gd name="connsiteX6" fmla="*/ 172384 w 376970"/>
              <a:gd name="connsiteY6" fmla="*/ 0 h 413773"/>
              <a:gd name="connsiteX7" fmla="*/ 176795 w 376970"/>
              <a:gd name="connsiteY7" fmla="*/ 2367 h 413773"/>
              <a:gd name="connsiteX8" fmla="*/ 376061 w 376970"/>
              <a:gd name="connsiteY8" fmla="*/ 298165 h 413773"/>
              <a:gd name="connsiteX9" fmla="*/ 376707 w 376970"/>
              <a:gd name="connsiteY9" fmla="*/ 302791 h 413773"/>
              <a:gd name="connsiteX10" fmla="*/ 373479 w 376970"/>
              <a:gd name="connsiteY10" fmla="*/ 306197 h 413773"/>
              <a:gd name="connsiteX11" fmla="*/ 87650 w 376970"/>
              <a:gd name="connsiteY11" fmla="*/ 413415 h 413773"/>
              <a:gd name="connsiteX12" fmla="*/ 85749 w 376970"/>
              <a:gd name="connsiteY12" fmla="*/ 413773 h 413773"/>
              <a:gd name="connsiteX13" fmla="*/ 11594 w 376970"/>
              <a:gd name="connsiteY13" fmla="*/ 240791 h 413773"/>
              <a:gd name="connsiteX14" fmla="*/ 88510 w 376970"/>
              <a:gd name="connsiteY14" fmla="*/ 401581 h 413773"/>
              <a:gd name="connsiteX15" fmla="*/ 363331 w 376970"/>
              <a:gd name="connsiteY15" fmla="*/ 298488 h 413773"/>
              <a:gd name="connsiteX16" fmla="*/ 172204 w 376970"/>
              <a:gd name="connsiteY16" fmla="*/ 14810 h 413773"/>
              <a:gd name="connsiteX17" fmla="*/ 11594 w 376970"/>
              <a:gd name="connsiteY17" fmla="*/ 240827 h 41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970" h="413773">
                <a:moveTo>
                  <a:pt x="85785" y="413737"/>
                </a:moveTo>
                <a:cubicBezTo>
                  <a:pt x="83777" y="413737"/>
                  <a:pt x="81841" y="412590"/>
                  <a:pt x="80944" y="410689"/>
                </a:cubicBezTo>
                <a:lnTo>
                  <a:pt x="513" y="242584"/>
                </a:lnTo>
                <a:cubicBezTo>
                  <a:pt x="-312" y="240827"/>
                  <a:pt x="-132" y="238747"/>
                  <a:pt x="979" y="237169"/>
                </a:cubicBezTo>
                <a:lnTo>
                  <a:pt x="20666" y="209486"/>
                </a:lnTo>
                <a:lnTo>
                  <a:pt x="167937" y="2259"/>
                </a:lnTo>
                <a:cubicBezTo>
                  <a:pt x="168941" y="825"/>
                  <a:pt x="170663" y="36"/>
                  <a:pt x="172384" y="0"/>
                </a:cubicBezTo>
                <a:cubicBezTo>
                  <a:pt x="174141" y="0"/>
                  <a:pt x="175790" y="896"/>
                  <a:pt x="176795" y="2367"/>
                </a:cubicBezTo>
                <a:lnTo>
                  <a:pt x="376061" y="298165"/>
                </a:lnTo>
                <a:cubicBezTo>
                  <a:pt x="376993" y="299527"/>
                  <a:pt x="377208" y="301249"/>
                  <a:pt x="376707" y="302791"/>
                </a:cubicBezTo>
                <a:cubicBezTo>
                  <a:pt x="376205" y="304368"/>
                  <a:pt x="375021" y="305623"/>
                  <a:pt x="373479" y="306197"/>
                </a:cubicBezTo>
                <a:lnTo>
                  <a:pt x="87650" y="413415"/>
                </a:lnTo>
                <a:cubicBezTo>
                  <a:pt x="87040" y="413666"/>
                  <a:pt x="86395" y="413773"/>
                  <a:pt x="85749" y="413773"/>
                </a:cubicBezTo>
                <a:close/>
                <a:moveTo>
                  <a:pt x="11594" y="240791"/>
                </a:moveTo>
                <a:lnTo>
                  <a:pt x="88510" y="401581"/>
                </a:lnTo>
                <a:lnTo>
                  <a:pt x="363331" y="298488"/>
                </a:lnTo>
                <a:lnTo>
                  <a:pt x="172204" y="14810"/>
                </a:lnTo>
                <a:lnTo>
                  <a:pt x="11594" y="240827"/>
                </a:ln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 rot="841139">
            <a:off x="7928134" y="3688080"/>
            <a:ext cx="162401" cy="211455"/>
          </a:xfrm>
          <a:custGeom>
            <a:avLst/>
            <a:gdLst>
              <a:gd name="connsiteX0" fmla="*/ 195593 w 442422"/>
              <a:gd name="connsiteY0" fmla="*/ 6862 h 575141"/>
              <a:gd name="connsiteX1" fmla="*/ 271 w 442422"/>
              <a:gd name="connsiteY1" fmla="*/ 190889 h 575141"/>
              <a:gd name="connsiteX2" fmla="*/ 271076 w 442422"/>
              <a:gd name="connsiteY2" fmla="*/ 568230 h 575141"/>
              <a:gd name="connsiteX3" fmla="*/ 440939 w 442422"/>
              <a:gd name="connsiteY3" fmla="*/ 245215 h 575141"/>
              <a:gd name="connsiteX4" fmla="*/ 195593 w 442422"/>
              <a:gd name="connsiteY4" fmla="*/ 6862 h 5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422" h="575141">
                <a:moveTo>
                  <a:pt x="195593" y="6862"/>
                </a:moveTo>
                <a:cubicBezTo>
                  <a:pt x="195593" y="6862"/>
                  <a:pt x="-8442" y="41323"/>
                  <a:pt x="271" y="190889"/>
                </a:cubicBezTo>
                <a:cubicBezTo>
                  <a:pt x="9164" y="343468"/>
                  <a:pt x="92464" y="622556"/>
                  <a:pt x="271076" y="568230"/>
                </a:cubicBezTo>
                <a:cubicBezTo>
                  <a:pt x="417595" y="523658"/>
                  <a:pt x="450334" y="275300"/>
                  <a:pt x="440939" y="245215"/>
                </a:cubicBezTo>
                <a:cubicBezTo>
                  <a:pt x="431544" y="215130"/>
                  <a:pt x="320884" y="-45204"/>
                  <a:pt x="195593" y="686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 rot="841139">
            <a:off x="7926229" y="3686175"/>
            <a:ext cx="166688" cy="215265"/>
          </a:xfrm>
          <a:custGeom>
            <a:avLst/>
            <a:gdLst>
              <a:gd name="connsiteX0" fmla="*/ 232101 w 453243"/>
              <a:gd name="connsiteY0" fmla="*/ 585865 h 585900"/>
              <a:gd name="connsiteX1" fmla="*/ 150917 w 453243"/>
              <a:gd name="connsiteY1" fmla="*/ 559401 h 585900"/>
              <a:gd name="connsiteX2" fmla="*/ 275 w 453243"/>
              <a:gd name="connsiteY2" fmla="*/ 196547 h 585900"/>
              <a:gd name="connsiteX3" fmla="*/ 97452 w 453243"/>
              <a:gd name="connsiteY3" fmla="*/ 43431 h 585900"/>
              <a:gd name="connsiteX4" fmla="*/ 199470 w 453243"/>
              <a:gd name="connsiteY4" fmla="*/ 7034 h 585900"/>
              <a:gd name="connsiteX5" fmla="*/ 278359 w 453243"/>
              <a:gd name="connsiteY5" fmla="*/ 10369 h 585900"/>
              <a:gd name="connsiteX6" fmla="*/ 451449 w 453243"/>
              <a:gd name="connsiteY6" fmla="*/ 249008 h 585900"/>
              <a:gd name="connsiteX7" fmla="*/ 400171 w 453243"/>
              <a:gd name="connsiteY7" fmla="*/ 465451 h 585900"/>
              <a:gd name="connsiteX8" fmla="*/ 278000 w 453243"/>
              <a:gd name="connsiteY8" fmla="*/ 578765 h 585900"/>
              <a:gd name="connsiteX9" fmla="*/ 232101 w 453243"/>
              <a:gd name="connsiteY9" fmla="*/ 585901 h 585900"/>
              <a:gd name="connsiteX10" fmla="*/ 234468 w 453243"/>
              <a:gd name="connsiteY10" fmla="*/ 10763 h 585900"/>
              <a:gd name="connsiteX11" fmla="*/ 202984 w 453243"/>
              <a:gd name="connsiteY11" fmla="*/ 17182 h 585900"/>
              <a:gd name="connsiteX12" fmla="*/ 201801 w 453243"/>
              <a:gd name="connsiteY12" fmla="*/ 17505 h 585900"/>
              <a:gd name="connsiteX13" fmla="*/ 10961 w 453243"/>
              <a:gd name="connsiteY13" fmla="*/ 195902 h 585900"/>
              <a:gd name="connsiteX14" fmla="*/ 157013 w 453243"/>
              <a:gd name="connsiteY14" fmla="*/ 550580 h 585900"/>
              <a:gd name="connsiteX15" fmla="*/ 274809 w 453243"/>
              <a:gd name="connsiteY15" fmla="*/ 568437 h 585900"/>
              <a:gd name="connsiteX16" fmla="*/ 390596 w 453243"/>
              <a:gd name="connsiteY16" fmla="*/ 460395 h 585900"/>
              <a:gd name="connsiteX17" fmla="*/ 441121 w 453243"/>
              <a:gd name="connsiteY17" fmla="*/ 252200 h 585900"/>
              <a:gd name="connsiteX18" fmla="*/ 273733 w 453243"/>
              <a:gd name="connsiteY18" fmla="*/ 20087 h 585900"/>
              <a:gd name="connsiteX19" fmla="*/ 234432 w 453243"/>
              <a:gd name="connsiteY19" fmla="*/ 10799 h 585900"/>
              <a:gd name="connsiteX20" fmla="*/ 200940 w 453243"/>
              <a:gd name="connsiteY20" fmla="*/ 12198 h 585900"/>
              <a:gd name="connsiteX21" fmla="*/ 200940 w 453243"/>
              <a:gd name="connsiteY21" fmla="*/ 12198 h 5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3243" h="585900">
                <a:moveTo>
                  <a:pt x="232101" y="585865"/>
                </a:moveTo>
                <a:cubicBezTo>
                  <a:pt x="203378" y="585865"/>
                  <a:pt x="176197" y="577008"/>
                  <a:pt x="150917" y="559401"/>
                </a:cubicBezTo>
                <a:cubicBezTo>
                  <a:pt x="51911" y="490409"/>
                  <a:pt x="6586" y="304589"/>
                  <a:pt x="275" y="196547"/>
                </a:cubicBezTo>
                <a:cubicBezTo>
                  <a:pt x="-3419" y="133185"/>
                  <a:pt x="30181" y="80222"/>
                  <a:pt x="97452" y="43431"/>
                </a:cubicBezTo>
                <a:cubicBezTo>
                  <a:pt x="145251" y="17290"/>
                  <a:pt x="193230" y="8146"/>
                  <a:pt x="199470" y="7034"/>
                </a:cubicBezTo>
                <a:cubicBezTo>
                  <a:pt x="224893" y="-3365"/>
                  <a:pt x="251429" y="-2218"/>
                  <a:pt x="278359" y="10369"/>
                </a:cubicBezTo>
                <a:cubicBezTo>
                  <a:pt x="372165" y="54188"/>
                  <a:pt x="443882" y="224768"/>
                  <a:pt x="451449" y="249008"/>
                </a:cubicBezTo>
                <a:cubicBezTo>
                  <a:pt x="458405" y="271277"/>
                  <a:pt x="445926" y="378924"/>
                  <a:pt x="400171" y="465451"/>
                </a:cubicBezTo>
                <a:cubicBezTo>
                  <a:pt x="368328" y="525658"/>
                  <a:pt x="327234" y="563812"/>
                  <a:pt x="278000" y="578765"/>
                </a:cubicBezTo>
                <a:cubicBezTo>
                  <a:pt x="262330" y="583534"/>
                  <a:pt x="247018" y="585901"/>
                  <a:pt x="232101" y="585901"/>
                </a:cubicBezTo>
                <a:close/>
                <a:moveTo>
                  <a:pt x="234468" y="10763"/>
                </a:moveTo>
                <a:cubicBezTo>
                  <a:pt x="223782" y="10763"/>
                  <a:pt x="213275" y="12915"/>
                  <a:pt x="202984" y="17182"/>
                </a:cubicBezTo>
                <a:cubicBezTo>
                  <a:pt x="202625" y="17325"/>
                  <a:pt x="202231" y="17433"/>
                  <a:pt x="201801" y="17505"/>
                </a:cubicBezTo>
                <a:cubicBezTo>
                  <a:pt x="199792" y="17827"/>
                  <a:pt x="2605" y="52933"/>
                  <a:pt x="10961" y="195902"/>
                </a:cubicBezTo>
                <a:cubicBezTo>
                  <a:pt x="17164" y="301864"/>
                  <a:pt x="61163" y="483775"/>
                  <a:pt x="157013" y="550580"/>
                </a:cubicBezTo>
                <a:cubicBezTo>
                  <a:pt x="192585" y="575394"/>
                  <a:pt x="232245" y="581382"/>
                  <a:pt x="274809" y="568437"/>
                </a:cubicBezTo>
                <a:cubicBezTo>
                  <a:pt x="321174" y="554345"/>
                  <a:pt x="360152" y="517984"/>
                  <a:pt x="390596" y="460395"/>
                </a:cubicBezTo>
                <a:cubicBezTo>
                  <a:pt x="436675" y="373223"/>
                  <a:pt x="446464" y="269269"/>
                  <a:pt x="441121" y="252200"/>
                </a:cubicBezTo>
                <a:cubicBezTo>
                  <a:pt x="434093" y="229752"/>
                  <a:pt x="362734" y="61647"/>
                  <a:pt x="273733" y="20087"/>
                </a:cubicBezTo>
                <a:cubicBezTo>
                  <a:pt x="260465" y="13883"/>
                  <a:pt x="247341" y="10799"/>
                  <a:pt x="234432" y="10799"/>
                </a:cubicBezTo>
                <a:close/>
                <a:moveTo>
                  <a:pt x="200940" y="12198"/>
                </a:moveTo>
                <a:lnTo>
                  <a:pt x="200940" y="12198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0" name="任意多边形: 形状 29"/>
          <p:cNvSpPr/>
          <p:nvPr userDrawn="1">
            <p:custDataLst>
              <p:tags r:id="rId16"/>
            </p:custDataLst>
          </p:nvPr>
        </p:nvSpPr>
        <p:spPr>
          <a:xfrm rot="841139">
            <a:off x="7930515" y="3684270"/>
            <a:ext cx="166211" cy="90011"/>
          </a:xfrm>
          <a:custGeom>
            <a:avLst/>
            <a:gdLst>
              <a:gd name="connsiteX0" fmla="*/ 451892 w 452072"/>
              <a:gd name="connsiteY0" fmla="*/ 245275 h 245274"/>
              <a:gd name="connsiteX1" fmla="*/ 362460 w 452072"/>
              <a:gd name="connsiteY1" fmla="*/ 160146 h 245274"/>
              <a:gd name="connsiteX2" fmla="*/ 226197 w 452072"/>
              <a:gd name="connsiteY2" fmla="*/ 40737 h 245274"/>
              <a:gd name="connsiteX3" fmla="*/ 99329 w 452072"/>
              <a:gd name="connsiteY3" fmla="*/ 93879 h 245274"/>
              <a:gd name="connsiteX4" fmla="*/ 38298 w 452072"/>
              <a:gd name="connsiteY4" fmla="*/ 218488 h 245274"/>
              <a:gd name="connsiteX5" fmla="*/ 37 w 452072"/>
              <a:gd name="connsiteY5" fmla="*/ 123355 h 245274"/>
              <a:gd name="connsiteX6" fmla="*/ 293325 w 452072"/>
              <a:gd name="connsiteY6" fmla="*/ 5524 h 245274"/>
              <a:gd name="connsiteX7" fmla="*/ 451928 w 452072"/>
              <a:gd name="connsiteY7" fmla="*/ 245203 h 24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72" h="245274">
                <a:moveTo>
                  <a:pt x="451892" y="245275"/>
                </a:moveTo>
                <a:cubicBezTo>
                  <a:pt x="451892" y="245275"/>
                  <a:pt x="445688" y="231182"/>
                  <a:pt x="362460" y="160146"/>
                </a:cubicBezTo>
                <a:cubicBezTo>
                  <a:pt x="282388" y="91799"/>
                  <a:pt x="226197" y="40737"/>
                  <a:pt x="226197" y="40737"/>
                </a:cubicBezTo>
                <a:cubicBezTo>
                  <a:pt x="226197" y="40737"/>
                  <a:pt x="135941" y="64439"/>
                  <a:pt x="99329" y="93879"/>
                </a:cubicBezTo>
                <a:cubicBezTo>
                  <a:pt x="61176" y="124574"/>
                  <a:pt x="38298" y="218488"/>
                  <a:pt x="38298" y="218488"/>
                </a:cubicBezTo>
                <a:cubicBezTo>
                  <a:pt x="38298" y="218488"/>
                  <a:pt x="2726" y="168645"/>
                  <a:pt x="37" y="123355"/>
                </a:cubicBezTo>
                <a:cubicBezTo>
                  <a:pt x="-2653" y="78101"/>
                  <a:pt x="143113" y="-24885"/>
                  <a:pt x="293325" y="5524"/>
                </a:cubicBezTo>
                <a:cubicBezTo>
                  <a:pt x="293325" y="5524"/>
                  <a:pt x="457629" y="65300"/>
                  <a:pt x="451928" y="245203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1" name="任意多边形: 形状 30"/>
          <p:cNvSpPr/>
          <p:nvPr userDrawn="1">
            <p:custDataLst>
              <p:tags r:id="rId17"/>
            </p:custDataLst>
          </p:nvPr>
        </p:nvSpPr>
        <p:spPr>
          <a:xfrm rot="841139">
            <a:off x="7958614" y="3786664"/>
            <a:ext cx="10001" cy="12859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2" name="任意多边形: 形状 31"/>
          <p:cNvSpPr/>
          <p:nvPr userDrawn="1">
            <p:custDataLst>
              <p:tags r:id="rId18"/>
            </p:custDataLst>
          </p:nvPr>
        </p:nvSpPr>
        <p:spPr>
          <a:xfrm rot="841139">
            <a:off x="8013383" y="3784283"/>
            <a:ext cx="10001" cy="12859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19"/>
            </p:custDataLst>
          </p:nvPr>
        </p:nvSpPr>
        <p:spPr>
          <a:xfrm rot="841139">
            <a:off x="7938611" y="3764280"/>
            <a:ext cx="54769" cy="63341"/>
          </a:xfrm>
          <a:custGeom>
            <a:avLst/>
            <a:gdLst>
              <a:gd name="connsiteX0" fmla="*/ 143788 w 149188"/>
              <a:gd name="connsiteY0" fmla="*/ 172566 h 172565"/>
              <a:gd name="connsiteX1" fmla="*/ 142999 w 149188"/>
              <a:gd name="connsiteY1" fmla="*/ 172494 h 172565"/>
              <a:gd name="connsiteX2" fmla="*/ 104020 w 149188"/>
              <a:gd name="connsiteY2" fmla="*/ 148146 h 172565"/>
              <a:gd name="connsiteX3" fmla="*/ 112842 w 149188"/>
              <a:gd name="connsiteY3" fmla="*/ 127455 h 172565"/>
              <a:gd name="connsiteX4" fmla="*/ 103375 w 149188"/>
              <a:gd name="connsiteY4" fmla="*/ 44227 h 172565"/>
              <a:gd name="connsiteX5" fmla="*/ 74079 w 149188"/>
              <a:gd name="connsiteY5" fmla="*/ 14501 h 172565"/>
              <a:gd name="connsiteX6" fmla="*/ 7776 w 149188"/>
              <a:gd name="connsiteY6" fmla="*/ 23573 h 172565"/>
              <a:gd name="connsiteX7" fmla="*/ 568 w 149188"/>
              <a:gd name="connsiteY7" fmla="*/ 21170 h 172565"/>
              <a:gd name="connsiteX8" fmla="*/ 2971 w 149188"/>
              <a:gd name="connsiteY8" fmla="*/ 13963 h 172565"/>
              <a:gd name="connsiteX9" fmla="*/ 78238 w 149188"/>
              <a:gd name="connsiteY9" fmla="*/ 4568 h 172565"/>
              <a:gd name="connsiteX10" fmla="*/ 113487 w 149188"/>
              <a:gd name="connsiteY10" fmla="*/ 40534 h 172565"/>
              <a:gd name="connsiteX11" fmla="*/ 119547 w 149188"/>
              <a:gd name="connsiteY11" fmla="*/ 135846 h 172565"/>
              <a:gd name="connsiteX12" fmla="*/ 114420 w 149188"/>
              <a:gd name="connsiteY12" fmla="*/ 145313 h 172565"/>
              <a:gd name="connsiteX13" fmla="*/ 144612 w 149188"/>
              <a:gd name="connsiteY13" fmla="*/ 161808 h 172565"/>
              <a:gd name="connsiteX14" fmla="*/ 149131 w 149188"/>
              <a:gd name="connsiteY14" fmla="*/ 167904 h 172565"/>
              <a:gd name="connsiteX15" fmla="*/ 143824 w 149188"/>
              <a:gd name="connsiteY15" fmla="*/ 172494 h 17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188" h="172565">
                <a:moveTo>
                  <a:pt x="143788" y="172566"/>
                </a:moveTo>
                <a:cubicBezTo>
                  <a:pt x="143537" y="172566"/>
                  <a:pt x="143250" y="172566"/>
                  <a:pt x="142999" y="172494"/>
                </a:cubicBezTo>
                <a:cubicBezTo>
                  <a:pt x="126719" y="170091"/>
                  <a:pt x="107570" y="161414"/>
                  <a:pt x="104020" y="148146"/>
                </a:cubicBezTo>
                <a:cubicBezTo>
                  <a:pt x="102658" y="143018"/>
                  <a:pt x="103052" y="135273"/>
                  <a:pt x="112842" y="127455"/>
                </a:cubicBezTo>
                <a:cubicBezTo>
                  <a:pt x="124317" y="118311"/>
                  <a:pt x="114204" y="73273"/>
                  <a:pt x="103375" y="44227"/>
                </a:cubicBezTo>
                <a:cubicBezTo>
                  <a:pt x="103268" y="43941"/>
                  <a:pt x="95522" y="23071"/>
                  <a:pt x="74079" y="14501"/>
                </a:cubicBezTo>
                <a:cubicBezTo>
                  <a:pt x="56257" y="7401"/>
                  <a:pt x="33953" y="10449"/>
                  <a:pt x="7776" y="23573"/>
                </a:cubicBezTo>
                <a:cubicBezTo>
                  <a:pt x="5122" y="24900"/>
                  <a:pt x="1895" y="23824"/>
                  <a:pt x="568" y="21170"/>
                </a:cubicBezTo>
                <a:cubicBezTo>
                  <a:pt x="-759" y="18517"/>
                  <a:pt x="317" y="15289"/>
                  <a:pt x="2971" y="13963"/>
                </a:cubicBezTo>
                <a:cubicBezTo>
                  <a:pt x="32088" y="-632"/>
                  <a:pt x="57404" y="-3823"/>
                  <a:pt x="78238" y="4568"/>
                </a:cubicBezTo>
                <a:cubicBezTo>
                  <a:pt x="104200" y="15003"/>
                  <a:pt x="113129" y="39494"/>
                  <a:pt x="113487" y="40534"/>
                </a:cubicBezTo>
                <a:cubicBezTo>
                  <a:pt x="118292" y="53336"/>
                  <a:pt x="141242" y="118598"/>
                  <a:pt x="119547" y="135846"/>
                </a:cubicBezTo>
                <a:cubicBezTo>
                  <a:pt x="115352" y="139181"/>
                  <a:pt x="113631" y="142373"/>
                  <a:pt x="114420" y="145313"/>
                </a:cubicBezTo>
                <a:cubicBezTo>
                  <a:pt x="116284" y="152198"/>
                  <a:pt x="129803" y="159585"/>
                  <a:pt x="144612" y="161808"/>
                </a:cubicBezTo>
                <a:cubicBezTo>
                  <a:pt x="147553" y="162238"/>
                  <a:pt x="149561" y="164964"/>
                  <a:pt x="149131" y="167904"/>
                </a:cubicBezTo>
                <a:cubicBezTo>
                  <a:pt x="148736" y="170557"/>
                  <a:pt x="146441" y="172494"/>
                  <a:pt x="143824" y="172494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20"/>
            </p:custDataLst>
          </p:nvPr>
        </p:nvSpPr>
        <p:spPr>
          <a:xfrm rot="841139">
            <a:off x="7998143" y="3835241"/>
            <a:ext cx="22860" cy="25718"/>
          </a:xfrm>
          <a:custGeom>
            <a:avLst/>
            <a:gdLst>
              <a:gd name="connsiteX0" fmla="*/ 47064 w 61736"/>
              <a:gd name="connsiteY0" fmla="*/ 996 h 69429"/>
              <a:gd name="connsiteX1" fmla="*/ 10416 w 61736"/>
              <a:gd name="connsiteY1" fmla="*/ 47505 h 69429"/>
              <a:gd name="connsiteX2" fmla="*/ 36629 w 61736"/>
              <a:gd name="connsiteY2" fmla="*/ 63892 h 69429"/>
              <a:gd name="connsiteX3" fmla="*/ 47100 w 61736"/>
              <a:gd name="connsiteY3" fmla="*/ 996 h 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6" h="69429">
                <a:moveTo>
                  <a:pt x="47064" y="996"/>
                </a:moveTo>
                <a:cubicBezTo>
                  <a:pt x="47064" y="996"/>
                  <a:pt x="34980" y="34201"/>
                  <a:pt x="10416" y="47505"/>
                </a:cubicBezTo>
                <a:cubicBezTo>
                  <a:pt x="-14147" y="60844"/>
                  <a:pt x="8874" y="78594"/>
                  <a:pt x="36629" y="63892"/>
                </a:cubicBezTo>
                <a:cubicBezTo>
                  <a:pt x="64384" y="49154"/>
                  <a:pt x="70946" y="-8219"/>
                  <a:pt x="47100" y="996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5" name="任意多边形: 形状 34"/>
          <p:cNvSpPr/>
          <p:nvPr userDrawn="1">
            <p:custDataLst>
              <p:tags r:id="rId21"/>
            </p:custDataLst>
          </p:nvPr>
        </p:nvSpPr>
        <p:spPr>
          <a:xfrm rot="841139">
            <a:off x="7996238" y="3832860"/>
            <a:ext cx="26670" cy="29528"/>
          </a:xfrm>
          <a:custGeom>
            <a:avLst/>
            <a:gdLst>
              <a:gd name="connsiteX0" fmla="*/ 21709 w 72505"/>
              <a:gd name="connsiteY0" fmla="*/ 80112 h 80148"/>
              <a:gd name="connsiteX1" fmla="*/ 1485 w 72505"/>
              <a:gd name="connsiteY1" fmla="*/ 70825 h 80148"/>
              <a:gd name="connsiteX2" fmla="*/ 13247 w 72505"/>
              <a:gd name="connsiteY2" fmla="*/ 48126 h 80148"/>
              <a:gd name="connsiteX3" fmla="*/ 47420 w 72505"/>
              <a:gd name="connsiteY3" fmla="*/ 4486 h 80148"/>
              <a:gd name="connsiteX4" fmla="*/ 50540 w 72505"/>
              <a:gd name="connsiteY4" fmla="*/ 1331 h 80148"/>
              <a:gd name="connsiteX5" fmla="*/ 70119 w 72505"/>
              <a:gd name="connsiteY5" fmla="*/ 8789 h 80148"/>
              <a:gd name="connsiteX6" fmla="*/ 44551 w 72505"/>
              <a:gd name="connsiteY6" fmla="*/ 74016 h 80148"/>
              <a:gd name="connsiteX7" fmla="*/ 21709 w 72505"/>
              <a:gd name="connsiteY7" fmla="*/ 80148 h 80148"/>
              <a:gd name="connsiteX8" fmla="*/ 56528 w 72505"/>
              <a:gd name="connsiteY8" fmla="*/ 10762 h 80148"/>
              <a:gd name="connsiteX9" fmla="*/ 18411 w 72505"/>
              <a:gd name="connsiteY9" fmla="*/ 57593 h 80148"/>
              <a:gd name="connsiteX10" fmla="*/ 10988 w 72505"/>
              <a:gd name="connsiteY10" fmla="*/ 65733 h 80148"/>
              <a:gd name="connsiteX11" fmla="*/ 39531 w 72505"/>
              <a:gd name="connsiteY11" fmla="*/ 64478 h 80148"/>
              <a:gd name="connsiteX12" fmla="*/ 60365 w 72505"/>
              <a:gd name="connsiteY12" fmla="*/ 13236 h 80148"/>
              <a:gd name="connsiteX13" fmla="*/ 56564 w 72505"/>
              <a:gd name="connsiteY13" fmla="*/ 10762 h 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505" h="80148">
                <a:moveTo>
                  <a:pt x="21709" y="80112"/>
                </a:moveTo>
                <a:cubicBezTo>
                  <a:pt x="12135" y="80112"/>
                  <a:pt x="4569" y="76526"/>
                  <a:pt x="1485" y="70825"/>
                </a:cubicBezTo>
                <a:cubicBezTo>
                  <a:pt x="-1778" y="64729"/>
                  <a:pt x="-415" y="55549"/>
                  <a:pt x="13247" y="48126"/>
                </a:cubicBezTo>
                <a:cubicBezTo>
                  <a:pt x="35694" y="35970"/>
                  <a:pt x="47313" y="4809"/>
                  <a:pt x="47420" y="4486"/>
                </a:cubicBezTo>
                <a:cubicBezTo>
                  <a:pt x="47958" y="3016"/>
                  <a:pt x="49106" y="1869"/>
                  <a:pt x="50540" y="1331"/>
                </a:cubicBezTo>
                <a:cubicBezTo>
                  <a:pt x="59003" y="-1932"/>
                  <a:pt x="66533" y="900"/>
                  <a:pt x="70119" y="8789"/>
                </a:cubicBezTo>
                <a:cubicBezTo>
                  <a:pt x="77254" y="24460"/>
                  <a:pt x="68290" y="61430"/>
                  <a:pt x="44551" y="74016"/>
                </a:cubicBezTo>
                <a:cubicBezTo>
                  <a:pt x="36519" y="78283"/>
                  <a:pt x="28594" y="80148"/>
                  <a:pt x="21709" y="80148"/>
                </a:cubicBezTo>
                <a:close/>
                <a:moveTo>
                  <a:pt x="56528" y="10762"/>
                </a:moveTo>
                <a:cubicBezTo>
                  <a:pt x="53014" y="19188"/>
                  <a:pt x="40607" y="45544"/>
                  <a:pt x="18411" y="57593"/>
                </a:cubicBezTo>
                <a:cubicBezTo>
                  <a:pt x="12422" y="60856"/>
                  <a:pt x="10163" y="64155"/>
                  <a:pt x="10988" y="65733"/>
                </a:cubicBezTo>
                <a:cubicBezTo>
                  <a:pt x="12960" y="69390"/>
                  <a:pt x="24793" y="72295"/>
                  <a:pt x="39531" y="64478"/>
                </a:cubicBezTo>
                <a:cubicBezTo>
                  <a:pt x="56815" y="55298"/>
                  <a:pt x="65529" y="24567"/>
                  <a:pt x="60365" y="13236"/>
                </a:cubicBezTo>
                <a:cubicBezTo>
                  <a:pt x="59648" y="11622"/>
                  <a:pt x="58859" y="10439"/>
                  <a:pt x="56564" y="1076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6" name="任意多边形: 形状 35"/>
          <p:cNvSpPr/>
          <p:nvPr userDrawn="1">
            <p:custDataLst>
              <p:tags r:id="rId22"/>
            </p:custDataLst>
          </p:nvPr>
        </p:nvSpPr>
        <p:spPr>
          <a:xfrm rot="841139">
            <a:off x="8002905" y="3756660"/>
            <a:ext cx="29528" cy="12859"/>
          </a:xfrm>
          <a:custGeom>
            <a:avLst/>
            <a:gdLst>
              <a:gd name="connsiteX0" fmla="*/ 0 w 80789"/>
              <a:gd name="connsiteY0" fmla="*/ 35466 h 35465"/>
              <a:gd name="connsiteX1" fmla="*/ 80789 w 80789"/>
              <a:gd name="connsiteY1" fmla="*/ 1 h 35465"/>
              <a:gd name="connsiteX2" fmla="*/ 0 w 80789"/>
              <a:gd name="connsiteY2" fmla="*/ 35466 h 3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89" h="35465">
                <a:moveTo>
                  <a:pt x="0" y="35466"/>
                </a:moveTo>
                <a:cubicBezTo>
                  <a:pt x="0" y="35466"/>
                  <a:pt x="23631" y="-250"/>
                  <a:pt x="80789" y="1"/>
                </a:cubicBezTo>
                <a:lnTo>
                  <a:pt x="0" y="3546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7" name="任意多边形: 形状 36"/>
          <p:cNvSpPr/>
          <p:nvPr userDrawn="1">
            <p:custDataLst>
              <p:tags r:id="rId23"/>
            </p:custDataLst>
          </p:nvPr>
        </p:nvSpPr>
        <p:spPr>
          <a:xfrm rot="841139">
            <a:off x="8001000" y="3754755"/>
            <a:ext cx="33814" cy="17145"/>
          </a:xfrm>
          <a:custGeom>
            <a:avLst/>
            <a:gdLst>
              <a:gd name="connsiteX0" fmla="*/ 5383 w 91516"/>
              <a:gd name="connsiteY0" fmla="*/ 46222 h 46221"/>
              <a:gd name="connsiteX1" fmla="*/ 2407 w 91516"/>
              <a:gd name="connsiteY1" fmla="*/ 45325 h 46221"/>
              <a:gd name="connsiteX2" fmla="*/ 901 w 91516"/>
              <a:gd name="connsiteY2" fmla="*/ 37867 h 46221"/>
              <a:gd name="connsiteX3" fmla="*/ 85527 w 91516"/>
              <a:gd name="connsiteY3" fmla="*/ 0 h 46221"/>
              <a:gd name="connsiteX4" fmla="*/ 86173 w 91516"/>
              <a:gd name="connsiteY4" fmla="*/ 0 h 46221"/>
              <a:gd name="connsiteX5" fmla="*/ 91516 w 91516"/>
              <a:gd name="connsiteY5" fmla="*/ 5415 h 46221"/>
              <a:gd name="connsiteX6" fmla="*/ 86137 w 91516"/>
              <a:gd name="connsiteY6" fmla="*/ 10758 h 46221"/>
              <a:gd name="connsiteX7" fmla="*/ 85527 w 91516"/>
              <a:gd name="connsiteY7" fmla="*/ 10758 h 46221"/>
              <a:gd name="connsiteX8" fmla="*/ 9866 w 91516"/>
              <a:gd name="connsiteY8" fmla="*/ 43819 h 46221"/>
              <a:gd name="connsiteX9" fmla="*/ 5383 w 91516"/>
              <a:gd name="connsiteY9" fmla="*/ 46222 h 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16" h="46221">
                <a:moveTo>
                  <a:pt x="5383" y="46222"/>
                </a:moveTo>
                <a:cubicBezTo>
                  <a:pt x="4379" y="46222"/>
                  <a:pt x="3339" y="45935"/>
                  <a:pt x="2407" y="45325"/>
                </a:cubicBezTo>
                <a:cubicBezTo>
                  <a:pt x="-67" y="43676"/>
                  <a:pt x="-749" y="40341"/>
                  <a:pt x="901" y="37867"/>
                </a:cubicBezTo>
                <a:cubicBezTo>
                  <a:pt x="1941" y="36325"/>
                  <a:pt x="26612" y="0"/>
                  <a:pt x="85527" y="0"/>
                </a:cubicBezTo>
                <a:cubicBezTo>
                  <a:pt x="85743" y="0"/>
                  <a:pt x="85958" y="0"/>
                  <a:pt x="86173" y="0"/>
                </a:cubicBezTo>
                <a:cubicBezTo>
                  <a:pt x="89149" y="0"/>
                  <a:pt x="91552" y="2438"/>
                  <a:pt x="91516" y="5415"/>
                </a:cubicBezTo>
                <a:cubicBezTo>
                  <a:pt x="91516" y="8391"/>
                  <a:pt x="89113" y="10758"/>
                  <a:pt x="86137" y="10758"/>
                </a:cubicBezTo>
                <a:cubicBezTo>
                  <a:pt x="85922" y="10758"/>
                  <a:pt x="85707" y="10758"/>
                  <a:pt x="85527" y="10758"/>
                </a:cubicBezTo>
                <a:cubicBezTo>
                  <a:pt x="32313" y="10758"/>
                  <a:pt x="10081" y="43461"/>
                  <a:pt x="9866" y="43819"/>
                </a:cubicBezTo>
                <a:cubicBezTo>
                  <a:pt x="8826" y="45397"/>
                  <a:pt x="7104" y="46222"/>
                  <a:pt x="5383" y="4622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8" name="任意多边形: 形状 37"/>
          <p:cNvSpPr/>
          <p:nvPr userDrawn="1">
            <p:custDataLst>
              <p:tags r:id="rId24"/>
            </p:custDataLst>
          </p:nvPr>
        </p:nvSpPr>
        <p:spPr>
          <a:xfrm rot="841139">
            <a:off x="8059579" y="3767614"/>
            <a:ext cx="42386" cy="64770"/>
          </a:xfrm>
          <a:custGeom>
            <a:avLst/>
            <a:gdLst>
              <a:gd name="connsiteX0" fmla="*/ 0 w 115717"/>
              <a:gd name="connsiteY0" fmla="*/ 60435 h 175936"/>
              <a:gd name="connsiteX1" fmla="*/ 76020 w 115717"/>
              <a:gd name="connsiteY1" fmla="*/ 2703 h 175936"/>
              <a:gd name="connsiteX2" fmla="*/ 50704 w 115717"/>
              <a:gd name="connsiteY2" fmla="*/ 175936 h 175936"/>
              <a:gd name="connsiteX3" fmla="*/ 0 w 115717"/>
              <a:gd name="connsiteY3" fmla="*/ 60435 h 17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17" h="175936">
                <a:moveTo>
                  <a:pt x="0" y="60435"/>
                </a:moveTo>
                <a:cubicBezTo>
                  <a:pt x="0" y="60435"/>
                  <a:pt x="35751" y="-15047"/>
                  <a:pt x="76020" y="2703"/>
                </a:cubicBezTo>
                <a:cubicBezTo>
                  <a:pt x="113027" y="19019"/>
                  <a:pt x="152937" y="92063"/>
                  <a:pt x="50704" y="175936"/>
                </a:cubicBezTo>
                <a:lnTo>
                  <a:pt x="0" y="6043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0" name="任意多边形: 形状 39"/>
          <p:cNvSpPr/>
          <p:nvPr userDrawn="1">
            <p:custDataLst>
              <p:tags r:id="rId25"/>
            </p:custDataLst>
          </p:nvPr>
        </p:nvSpPr>
        <p:spPr>
          <a:xfrm rot="841139">
            <a:off x="8071485" y="3783330"/>
            <a:ext cx="18574" cy="23336"/>
          </a:xfrm>
          <a:custGeom>
            <a:avLst/>
            <a:gdLst>
              <a:gd name="connsiteX0" fmla="*/ 5364 w 51033"/>
              <a:gd name="connsiteY0" fmla="*/ 63097 h 63132"/>
              <a:gd name="connsiteX1" fmla="*/ 2101 w 51033"/>
              <a:gd name="connsiteY1" fmla="*/ 61985 h 63132"/>
              <a:gd name="connsiteX2" fmla="*/ 1133 w 51033"/>
              <a:gd name="connsiteY2" fmla="*/ 54455 h 63132"/>
              <a:gd name="connsiteX3" fmla="*/ 41402 w 51033"/>
              <a:gd name="connsiteY3" fmla="*/ 2101 h 63132"/>
              <a:gd name="connsiteX4" fmla="*/ 48932 w 51033"/>
              <a:gd name="connsiteY4" fmla="*/ 1133 h 63132"/>
              <a:gd name="connsiteX5" fmla="*/ 49901 w 51033"/>
              <a:gd name="connsiteY5" fmla="*/ 8663 h 63132"/>
              <a:gd name="connsiteX6" fmla="*/ 9631 w 51033"/>
              <a:gd name="connsiteY6" fmla="*/ 61017 h 63132"/>
              <a:gd name="connsiteX7" fmla="*/ 5364 w 51033"/>
              <a:gd name="connsiteY7" fmla="*/ 63132 h 6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3" h="63132">
                <a:moveTo>
                  <a:pt x="5364" y="63097"/>
                </a:moveTo>
                <a:cubicBezTo>
                  <a:pt x="4217" y="63097"/>
                  <a:pt x="3069" y="62738"/>
                  <a:pt x="2101" y="61985"/>
                </a:cubicBezTo>
                <a:cubicBezTo>
                  <a:pt x="-266" y="60156"/>
                  <a:pt x="-696" y="56785"/>
                  <a:pt x="1133" y="54455"/>
                </a:cubicBezTo>
                <a:lnTo>
                  <a:pt x="41402" y="2101"/>
                </a:lnTo>
                <a:cubicBezTo>
                  <a:pt x="43195" y="-266"/>
                  <a:pt x="46602" y="-696"/>
                  <a:pt x="48932" y="1133"/>
                </a:cubicBezTo>
                <a:cubicBezTo>
                  <a:pt x="51299" y="2962"/>
                  <a:pt x="51729" y="6332"/>
                  <a:pt x="49901" y="8663"/>
                </a:cubicBezTo>
                <a:lnTo>
                  <a:pt x="9631" y="61017"/>
                </a:lnTo>
                <a:cubicBezTo>
                  <a:pt x="8556" y="62379"/>
                  <a:pt x="6978" y="63132"/>
                  <a:pt x="5364" y="63132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1" name="任意多边形: 形状 40"/>
          <p:cNvSpPr/>
          <p:nvPr userDrawn="1">
            <p:custDataLst>
              <p:tags r:id="rId26"/>
            </p:custDataLst>
          </p:nvPr>
        </p:nvSpPr>
        <p:spPr>
          <a:xfrm rot="841139">
            <a:off x="7941469" y="3689509"/>
            <a:ext cx="72866" cy="66199"/>
          </a:xfrm>
          <a:custGeom>
            <a:avLst/>
            <a:gdLst>
              <a:gd name="connsiteX0" fmla="*/ 10717 w 198616"/>
              <a:gd name="connsiteY0" fmla="*/ 180251 h 180250"/>
              <a:gd name="connsiteX1" fmla="*/ 33703 w 198616"/>
              <a:gd name="connsiteY1" fmla="*/ 45960 h 180250"/>
              <a:gd name="connsiteX2" fmla="*/ 198617 w 198616"/>
              <a:gd name="connsiteY2" fmla="*/ 2464 h 180250"/>
              <a:gd name="connsiteX3" fmla="*/ 10717 w 198616"/>
              <a:gd name="connsiteY3" fmla="*/ 180251 h 18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16" h="180250">
                <a:moveTo>
                  <a:pt x="10717" y="180251"/>
                </a:moveTo>
                <a:cubicBezTo>
                  <a:pt x="10717" y="180251"/>
                  <a:pt x="-24890" y="108677"/>
                  <a:pt x="33703" y="45960"/>
                </a:cubicBezTo>
                <a:cubicBezTo>
                  <a:pt x="91184" y="-15573"/>
                  <a:pt x="198617" y="2464"/>
                  <a:pt x="198617" y="2464"/>
                </a:cubicBezTo>
                <a:cubicBezTo>
                  <a:pt x="198617" y="2464"/>
                  <a:pt x="33667" y="50586"/>
                  <a:pt x="10717" y="180251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2" name="任意多边形: 形状 41"/>
          <p:cNvSpPr/>
          <p:nvPr userDrawn="1">
            <p:custDataLst>
              <p:tags r:id="rId27"/>
            </p:custDataLst>
          </p:nvPr>
        </p:nvSpPr>
        <p:spPr>
          <a:xfrm rot="841139">
            <a:off x="7939564" y="3687128"/>
            <a:ext cx="76676" cy="70009"/>
          </a:xfrm>
          <a:custGeom>
            <a:avLst/>
            <a:gdLst>
              <a:gd name="connsiteX0" fmla="*/ 15890 w 209212"/>
              <a:gd name="connsiteY0" fmla="*/ 191100 h 191136"/>
              <a:gd name="connsiteX1" fmla="*/ 11085 w 209212"/>
              <a:gd name="connsiteY1" fmla="*/ 188124 h 191136"/>
              <a:gd name="connsiteX2" fmla="*/ 34967 w 209212"/>
              <a:gd name="connsiteY2" fmla="*/ 47773 h 191136"/>
              <a:gd name="connsiteX3" fmla="*/ 204722 w 209212"/>
              <a:gd name="connsiteY3" fmla="*/ 2663 h 191136"/>
              <a:gd name="connsiteX4" fmla="*/ 209204 w 209212"/>
              <a:gd name="connsiteY4" fmla="*/ 7647 h 191136"/>
              <a:gd name="connsiteX5" fmla="*/ 205331 w 209212"/>
              <a:gd name="connsiteY5" fmla="*/ 13134 h 191136"/>
              <a:gd name="connsiteX6" fmla="*/ 21197 w 209212"/>
              <a:gd name="connsiteY6" fmla="*/ 186690 h 191136"/>
              <a:gd name="connsiteX7" fmla="*/ 16679 w 209212"/>
              <a:gd name="connsiteY7" fmla="*/ 191065 h 191136"/>
              <a:gd name="connsiteX8" fmla="*/ 15926 w 209212"/>
              <a:gd name="connsiteY8" fmla="*/ 191136 h 191136"/>
              <a:gd name="connsiteX9" fmla="*/ 168110 w 209212"/>
              <a:gd name="connsiteY9" fmla="*/ 10946 h 191136"/>
              <a:gd name="connsiteX10" fmla="*/ 42820 w 209212"/>
              <a:gd name="connsiteY10" fmla="*/ 55124 h 191136"/>
              <a:gd name="connsiteX11" fmla="*/ 14850 w 209212"/>
              <a:gd name="connsiteY11" fmla="*/ 166537 h 191136"/>
              <a:gd name="connsiteX12" fmla="*/ 178688 w 209212"/>
              <a:gd name="connsiteY12" fmla="*/ 11162 h 191136"/>
              <a:gd name="connsiteX13" fmla="*/ 168110 w 209212"/>
              <a:gd name="connsiteY13" fmla="*/ 10946 h 1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212" h="191136">
                <a:moveTo>
                  <a:pt x="15890" y="191100"/>
                </a:moveTo>
                <a:cubicBezTo>
                  <a:pt x="13882" y="191100"/>
                  <a:pt x="11981" y="189953"/>
                  <a:pt x="11085" y="188124"/>
                </a:cubicBezTo>
                <a:cubicBezTo>
                  <a:pt x="10726" y="187371"/>
                  <a:pt x="-25491" y="112462"/>
                  <a:pt x="34967" y="47773"/>
                </a:cubicBezTo>
                <a:cubicBezTo>
                  <a:pt x="93739" y="-15159"/>
                  <a:pt x="200203" y="1910"/>
                  <a:pt x="204722" y="2663"/>
                </a:cubicBezTo>
                <a:cubicBezTo>
                  <a:pt x="207196" y="3093"/>
                  <a:pt x="209061" y="5137"/>
                  <a:pt x="209204" y="7647"/>
                </a:cubicBezTo>
                <a:cubicBezTo>
                  <a:pt x="209347" y="10158"/>
                  <a:pt x="207734" y="12417"/>
                  <a:pt x="205331" y="13134"/>
                </a:cubicBezTo>
                <a:cubicBezTo>
                  <a:pt x="203718" y="13600"/>
                  <a:pt x="43322" y="61902"/>
                  <a:pt x="21197" y="186690"/>
                </a:cubicBezTo>
                <a:cubicBezTo>
                  <a:pt x="20803" y="188985"/>
                  <a:pt x="18974" y="190742"/>
                  <a:pt x="16679" y="191065"/>
                </a:cubicBezTo>
                <a:cubicBezTo>
                  <a:pt x="16428" y="191100"/>
                  <a:pt x="16177" y="191136"/>
                  <a:pt x="15926" y="191136"/>
                </a:cubicBezTo>
                <a:close/>
                <a:moveTo>
                  <a:pt x="168110" y="10946"/>
                </a:moveTo>
                <a:cubicBezTo>
                  <a:pt x="132538" y="10946"/>
                  <a:pt x="77674" y="17795"/>
                  <a:pt x="42820" y="55124"/>
                </a:cubicBezTo>
                <a:cubicBezTo>
                  <a:pt x="4056" y="96613"/>
                  <a:pt x="8539" y="142476"/>
                  <a:pt x="14850" y="166537"/>
                </a:cubicBezTo>
                <a:cubicBezTo>
                  <a:pt x="41134" y="75851"/>
                  <a:pt x="134331" y="28840"/>
                  <a:pt x="178688" y="11162"/>
                </a:cubicBezTo>
                <a:cubicBezTo>
                  <a:pt x="175389" y="11054"/>
                  <a:pt x="171839" y="10946"/>
                  <a:pt x="168110" y="10946"/>
                </a:cubicBezTo>
                <a:close/>
              </a:path>
            </a:pathLst>
          </a:custGeom>
          <a:solidFill>
            <a:srgbClr val="29292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3" name="任意多边形: 形状 42"/>
          <p:cNvSpPr/>
          <p:nvPr userDrawn="1">
            <p:custDataLst>
              <p:tags r:id="rId28"/>
            </p:custDataLst>
          </p:nvPr>
        </p:nvSpPr>
        <p:spPr>
          <a:xfrm rot="841139">
            <a:off x="7930515" y="3656648"/>
            <a:ext cx="146685" cy="126206"/>
          </a:xfrm>
          <a:custGeom>
            <a:avLst/>
            <a:gdLst>
              <a:gd name="connsiteX0" fmla="*/ 1787 w 398598"/>
              <a:gd name="connsiteY0" fmla="*/ 161256 h 342844"/>
              <a:gd name="connsiteX1" fmla="*/ 21222 w 398598"/>
              <a:gd name="connsiteY1" fmla="*/ 342845 h 342844"/>
              <a:gd name="connsiteX2" fmla="*/ 142819 w 398598"/>
              <a:gd name="connsiteY2" fmla="*/ 267004 h 342844"/>
              <a:gd name="connsiteX3" fmla="*/ 154832 w 398598"/>
              <a:gd name="connsiteY3" fmla="*/ 138809 h 342844"/>
              <a:gd name="connsiteX4" fmla="*/ 191874 w 398598"/>
              <a:gd name="connsiteY4" fmla="*/ 250150 h 342844"/>
              <a:gd name="connsiteX5" fmla="*/ 398599 w 398598"/>
              <a:gd name="connsiteY5" fmla="*/ 223435 h 342844"/>
              <a:gd name="connsiteX6" fmla="*/ 310422 w 398598"/>
              <a:gd name="connsiteY6" fmla="*/ 38082 h 342844"/>
              <a:gd name="connsiteX7" fmla="*/ 172833 w 398598"/>
              <a:gd name="connsiteY7" fmla="*/ 0 h 342844"/>
              <a:gd name="connsiteX8" fmla="*/ 1787 w 398598"/>
              <a:gd name="connsiteY8" fmla="*/ 161292 h 34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598" h="342844">
                <a:moveTo>
                  <a:pt x="1787" y="161256"/>
                </a:moveTo>
                <a:cubicBezTo>
                  <a:pt x="1787" y="161256"/>
                  <a:pt x="-8720" y="282172"/>
                  <a:pt x="21222" y="342845"/>
                </a:cubicBezTo>
                <a:cubicBezTo>
                  <a:pt x="21222" y="342845"/>
                  <a:pt x="99215" y="277797"/>
                  <a:pt x="142819" y="267004"/>
                </a:cubicBezTo>
                <a:lnTo>
                  <a:pt x="154832" y="138809"/>
                </a:lnTo>
                <a:lnTo>
                  <a:pt x="191874" y="250150"/>
                </a:lnTo>
                <a:lnTo>
                  <a:pt x="398599" y="223435"/>
                </a:lnTo>
                <a:lnTo>
                  <a:pt x="310422" y="38082"/>
                </a:lnTo>
                <a:lnTo>
                  <a:pt x="172833" y="0"/>
                </a:lnTo>
                <a:lnTo>
                  <a:pt x="1787" y="161292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4" name="任意多边形: 形状 43"/>
          <p:cNvSpPr/>
          <p:nvPr userDrawn="1">
            <p:custDataLst>
              <p:tags r:id="rId29"/>
            </p:custDataLst>
          </p:nvPr>
        </p:nvSpPr>
        <p:spPr>
          <a:xfrm rot="841139">
            <a:off x="7279481" y="4073366"/>
            <a:ext cx="204311" cy="205740"/>
          </a:xfrm>
          <a:custGeom>
            <a:avLst/>
            <a:gdLst>
              <a:gd name="connsiteX0" fmla="*/ 555809 w 555881"/>
              <a:gd name="connsiteY0" fmla="*/ 320318 h 559818"/>
              <a:gd name="connsiteX1" fmla="*/ 298201 w 555881"/>
              <a:gd name="connsiteY1" fmla="*/ 197897 h 559818"/>
              <a:gd name="connsiteX2" fmla="*/ 183955 w 555881"/>
              <a:gd name="connsiteY2" fmla="*/ 854 h 559818"/>
              <a:gd name="connsiteX3" fmla="*/ 138307 w 555881"/>
              <a:gd name="connsiteY3" fmla="*/ 157771 h 559818"/>
              <a:gd name="connsiteX4" fmla="*/ 0 w 555881"/>
              <a:gd name="connsiteY4" fmla="*/ 155369 h 559818"/>
              <a:gd name="connsiteX5" fmla="*/ 84662 w 555881"/>
              <a:gd name="connsiteY5" fmla="*/ 409606 h 559818"/>
              <a:gd name="connsiteX6" fmla="*/ 489471 w 555881"/>
              <a:gd name="connsiteY6" fmla="*/ 559818 h 559818"/>
              <a:gd name="connsiteX7" fmla="*/ 555881 w 555881"/>
              <a:gd name="connsiteY7" fmla="*/ 320283 h 55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881" h="559818">
                <a:moveTo>
                  <a:pt x="555809" y="320318"/>
                </a:moveTo>
                <a:cubicBezTo>
                  <a:pt x="555809" y="320318"/>
                  <a:pt x="330474" y="243402"/>
                  <a:pt x="298201" y="197897"/>
                </a:cubicBezTo>
                <a:cubicBezTo>
                  <a:pt x="214005" y="79276"/>
                  <a:pt x="233261" y="-9725"/>
                  <a:pt x="183955" y="854"/>
                </a:cubicBezTo>
                <a:cubicBezTo>
                  <a:pt x="134613" y="11468"/>
                  <a:pt x="172982" y="140129"/>
                  <a:pt x="138307" y="157771"/>
                </a:cubicBezTo>
                <a:cubicBezTo>
                  <a:pt x="103596" y="175414"/>
                  <a:pt x="0" y="155369"/>
                  <a:pt x="0" y="155369"/>
                </a:cubicBezTo>
                <a:lnTo>
                  <a:pt x="84662" y="409606"/>
                </a:lnTo>
                <a:lnTo>
                  <a:pt x="489471" y="559818"/>
                </a:lnTo>
                <a:lnTo>
                  <a:pt x="555881" y="320283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任意多边形: 形状 44"/>
          <p:cNvSpPr/>
          <p:nvPr userDrawn="1">
            <p:custDataLst>
              <p:tags r:id="rId30"/>
            </p:custDataLst>
          </p:nvPr>
        </p:nvSpPr>
        <p:spPr>
          <a:xfrm rot="841139">
            <a:off x="7277576" y="4071461"/>
            <a:ext cx="208121" cy="209550"/>
          </a:xfrm>
          <a:custGeom>
            <a:avLst/>
            <a:gdLst>
              <a:gd name="connsiteX0" fmla="*/ 494809 w 566612"/>
              <a:gd name="connsiteY0" fmla="*/ 570556 h 570591"/>
              <a:gd name="connsiteX1" fmla="*/ 492944 w 566612"/>
              <a:gd name="connsiteY1" fmla="*/ 570233 h 570591"/>
              <a:gd name="connsiteX2" fmla="*/ 88171 w 566612"/>
              <a:gd name="connsiteY2" fmla="*/ 420021 h 570591"/>
              <a:gd name="connsiteX3" fmla="*/ 84944 w 566612"/>
              <a:gd name="connsiteY3" fmla="*/ 416686 h 570591"/>
              <a:gd name="connsiteX4" fmla="*/ 282 w 566612"/>
              <a:gd name="connsiteY4" fmla="*/ 162448 h 570591"/>
              <a:gd name="connsiteX5" fmla="*/ 1322 w 566612"/>
              <a:gd name="connsiteY5" fmla="*/ 157213 h 570591"/>
              <a:gd name="connsiteX6" fmla="*/ 6378 w 566612"/>
              <a:gd name="connsiteY6" fmla="*/ 155492 h 570591"/>
              <a:gd name="connsiteX7" fmla="*/ 141242 w 566612"/>
              <a:gd name="connsiteY7" fmla="*/ 158361 h 570591"/>
              <a:gd name="connsiteX8" fmla="*/ 155442 w 566612"/>
              <a:gd name="connsiteY8" fmla="*/ 91520 h 570591"/>
              <a:gd name="connsiteX9" fmla="*/ 188217 w 566612"/>
              <a:gd name="connsiteY9" fmla="*/ 1013 h 570591"/>
              <a:gd name="connsiteX10" fmla="*/ 239997 w 566612"/>
              <a:gd name="connsiteY10" fmla="*/ 59068 h 570591"/>
              <a:gd name="connsiteX11" fmla="*/ 308021 w 566612"/>
              <a:gd name="connsiteY11" fmla="*/ 200172 h 570591"/>
              <a:gd name="connsiteX12" fmla="*/ 562976 w 566612"/>
              <a:gd name="connsiteY12" fmla="*/ 320621 h 570591"/>
              <a:gd name="connsiteX13" fmla="*/ 566418 w 566612"/>
              <a:gd name="connsiteY13" fmla="*/ 327147 h 570591"/>
              <a:gd name="connsiteX14" fmla="*/ 500008 w 566612"/>
              <a:gd name="connsiteY14" fmla="*/ 566683 h 570591"/>
              <a:gd name="connsiteX15" fmla="*/ 497283 w 566612"/>
              <a:gd name="connsiteY15" fmla="*/ 570018 h 570591"/>
              <a:gd name="connsiteX16" fmla="*/ 494845 w 566612"/>
              <a:gd name="connsiteY16" fmla="*/ 570592 h 570591"/>
              <a:gd name="connsiteX17" fmla="*/ 94303 w 566612"/>
              <a:gd name="connsiteY17" fmla="*/ 410806 h 570591"/>
              <a:gd name="connsiteX18" fmla="*/ 491187 w 566612"/>
              <a:gd name="connsiteY18" fmla="*/ 558077 h 570591"/>
              <a:gd name="connsiteX19" fmla="*/ 554657 w 566612"/>
              <a:gd name="connsiteY19" fmla="*/ 329048 h 570591"/>
              <a:gd name="connsiteX20" fmla="*/ 299164 w 566612"/>
              <a:gd name="connsiteY20" fmla="*/ 206304 h 570591"/>
              <a:gd name="connsiteX21" fmla="*/ 229706 w 566612"/>
              <a:gd name="connsiteY21" fmla="*/ 62331 h 570591"/>
              <a:gd name="connsiteX22" fmla="*/ 190404 w 566612"/>
              <a:gd name="connsiteY22" fmla="*/ 11412 h 570591"/>
              <a:gd name="connsiteX23" fmla="*/ 166128 w 566612"/>
              <a:gd name="connsiteY23" fmla="*/ 91628 h 570591"/>
              <a:gd name="connsiteX24" fmla="*/ 146047 w 566612"/>
              <a:gd name="connsiteY24" fmla="*/ 167863 h 570591"/>
              <a:gd name="connsiteX25" fmla="*/ 13263 w 566612"/>
              <a:gd name="connsiteY25" fmla="*/ 167576 h 570591"/>
              <a:gd name="connsiteX26" fmla="*/ 94267 w 566612"/>
              <a:gd name="connsiteY26" fmla="*/ 410770 h 5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612" h="570591">
                <a:moveTo>
                  <a:pt x="494809" y="570556"/>
                </a:moveTo>
                <a:cubicBezTo>
                  <a:pt x="494163" y="570556"/>
                  <a:pt x="493554" y="570448"/>
                  <a:pt x="492944" y="570233"/>
                </a:cubicBezTo>
                <a:lnTo>
                  <a:pt x="88171" y="420021"/>
                </a:lnTo>
                <a:cubicBezTo>
                  <a:pt x="86629" y="419447"/>
                  <a:pt x="85446" y="418228"/>
                  <a:pt x="84944" y="416686"/>
                </a:cubicBezTo>
                <a:lnTo>
                  <a:pt x="282" y="162448"/>
                </a:lnTo>
                <a:cubicBezTo>
                  <a:pt x="-328" y="160620"/>
                  <a:pt x="67" y="158647"/>
                  <a:pt x="1322" y="157213"/>
                </a:cubicBezTo>
                <a:cubicBezTo>
                  <a:pt x="2577" y="155779"/>
                  <a:pt x="4513" y="155097"/>
                  <a:pt x="6378" y="155492"/>
                </a:cubicBezTo>
                <a:cubicBezTo>
                  <a:pt x="7418" y="155671"/>
                  <a:pt x="108575" y="174963"/>
                  <a:pt x="141242" y="158361"/>
                </a:cubicBezTo>
                <a:cubicBezTo>
                  <a:pt x="154187" y="151798"/>
                  <a:pt x="154833" y="121139"/>
                  <a:pt x="155442" y="91520"/>
                </a:cubicBezTo>
                <a:cubicBezTo>
                  <a:pt x="156303" y="50282"/>
                  <a:pt x="157199" y="7647"/>
                  <a:pt x="188217" y="1013"/>
                </a:cubicBezTo>
                <a:cubicBezTo>
                  <a:pt x="218589" y="-5514"/>
                  <a:pt x="227124" y="20161"/>
                  <a:pt x="239997" y="59068"/>
                </a:cubicBezTo>
                <a:cubicBezTo>
                  <a:pt x="251866" y="94891"/>
                  <a:pt x="268074" y="143945"/>
                  <a:pt x="308021" y="200172"/>
                </a:cubicBezTo>
                <a:cubicBezTo>
                  <a:pt x="338931" y="243740"/>
                  <a:pt x="560753" y="319832"/>
                  <a:pt x="562976" y="320621"/>
                </a:cubicBezTo>
                <a:cubicBezTo>
                  <a:pt x="565665" y="321553"/>
                  <a:pt x="567172" y="324386"/>
                  <a:pt x="566418" y="327147"/>
                </a:cubicBezTo>
                <a:lnTo>
                  <a:pt x="500008" y="566683"/>
                </a:lnTo>
                <a:cubicBezTo>
                  <a:pt x="499614" y="568118"/>
                  <a:pt x="498610" y="569337"/>
                  <a:pt x="497283" y="570018"/>
                </a:cubicBezTo>
                <a:cubicBezTo>
                  <a:pt x="496530" y="570413"/>
                  <a:pt x="495669" y="570592"/>
                  <a:pt x="494845" y="570592"/>
                </a:cubicBezTo>
                <a:close/>
                <a:moveTo>
                  <a:pt x="94303" y="410806"/>
                </a:moveTo>
                <a:lnTo>
                  <a:pt x="491187" y="558077"/>
                </a:lnTo>
                <a:lnTo>
                  <a:pt x="554657" y="329048"/>
                </a:lnTo>
                <a:cubicBezTo>
                  <a:pt x="520878" y="317322"/>
                  <a:pt x="329823" y="249477"/>
                  <a:pt x="299164" y="206304"/>
                </a:cubicBezTo>
                <a:cubicBezTo>
                  <a:pt x="258321" y="148750"/>
                  <a:pt x="241790" y="98799"/>
                  <a:pt x="229706" y="62331"/>
                </a:cubicBezTo>
                <a:cubicBezTo>
                  <a:pt x="216079" y="21165"/>
                  <a:pt x="210342" y="7109"/>
                  <a:pt x="190404" y="11412"/>
                </a:cubicBezTo>
                <a:cubicBezTo>
                  <a:pt x="167706" y="16289"/>
                  <a:pt x="166881" y="54586"/>
                  <a:pt x="166128" y="91628"/>
                </a:cubicBezTo>
                <a:cubicBezTo>
                  <a:pt x="165411" y="125944"/>
                  <a:pt x="164730" y="158361"/>
                  <a:pt x="146047" y="167863"/>
                </a:cubicBezTo>
                <a:cubicBezTo>
                  <a:pt x="115890" y="183175"/>
                  <a:pt x="39619" y="172059"/>
                  <a:pt x="13263" y="167576"/>
                </a:cubicBezTo>
                <a:lnTo>
                  <a:pt x="94267" y="41077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6" name="任意多边形: 形状 45"/>
          <p:cNvSpPr/>
          <p:nvPr userDrawn="1">
            <p:custDataLst>
              <p:tags r:id="rId31"/>
            </p:custDataLst>
          </p:nvPr>
        </p:nvSpPr>
        <p:spPr>
          <a:xfrm rot="841139">
            <a:off x="7850981" y="4381976"/>
            <a:ext cx="462915" cy="78581"/>
          </a:xfrm>
          <a:custGeom>
            <a:avLst/>
            <a:gdLst>
              <a:gd name="connsiteX0" fmla="*/ 1249802 w 1249837"/>
              <a:gd name="connsiteY0" fmla="*/ 58100 h 213888"/>
              <a:gd name="connsiteX1" fmla="*/ 600760 w 1249837"/>
              <a:gd name="connsiteY1" fmla="*/ 207703 h 213888"/>
              <a:gd name="connsiteX2" fmla="*/ 20 w 1249837"/>
              <a:gd name="connsiteY2" fmla="*/ 153090 h 213888"/>
              <a:gd name="connsiteX3" fmla="*/ 592190 w 1249837"/>
              <a:gd name="connsiteY3" fmla="*/ 6715 h 213888"/>
              <a:gd name="connsiteX4" fmla="*/ 1249838 w 1249837"/>
              <a:gd name="connsiteY4" fmla="*/ 58136 h 21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37" h="213888">
                <a:moveTo>
                  <a:pt x="1249802" y="58100"/>
                </a:moveTo>
                <a:cubicBezTo>
                  <a:pt x="1252169" y="113609"/>
                  <a:pt x="984340" y="191315"/>
                  <a:pt x="600760" y="207703"/>
                </a:cubicBezTo>
                <a:cubicBezTo>
                  <a:pt x="217180" y="224090"/>
                  <a:pt x="2386" y="208599"/>
                  <a:pt x="20" y="153090"/>
                </a:cubicBezTo>
                <a:cubicBezTo>
                  <a:pt x="-2347" y="97581"/>
                  <a:pt x="208610" y="23066"/>
                  <a:pt x="592190" y="6715"/>
                </a:cubicBezTo>
                <a:cubicBezTo>
                  <a:pt x="975770" y="-9673"/>
                  <a:pt x="1247471" y="2627"/>
                  <a:pt x="1249838" y="58136"/>
                </a:cubicBezTo>
                <a:close/>
              </a:path>
            </a:pathLst>
          </a:custGeom>
          <a:solidFill>
            <a:srgbClr val="262626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7" name="任意多边形: 形状 46"/>
          <p:cNvSpPr/>
          <p:nvPr userDrawn="1">
            <p:custDataLst>
              <p:tags r:id="rId32"/>
            </p:custDataLst>
          </p:nvPr>
        </p:nvSpPr>
        <p:spPr>
          <a:xfrm rot="841139">
            <a:off x="7822883" y="4393883"/>
            <a:ext cx="479108" cy="1219676"/>
          </a:xfrm>
          <a:custGeom>
            <a:avLst/>
            <a:gdLst>
              <a:gd name="connsiteX0" fmla="*/ 697277 w 1303755"/>
              <a:gd name="connsiteY0" fmla="*/ 81327 h 3319293"/>
              <a:gd name="connsiteX1" fmla="*/ 633270 w 1303755"/>
              <a:gd name="connsiteY1" fmla="*/ 1541851 h 3319293"/>
              <a:gd name="connsiteX2" fmla="*/ 1303755 w 1303755"/>
              <a:gd name="connsiteY2" fmla="*/ 3077857 h 3319293"/>
              <a:gd name="connsiteX3" fmla="*/ 741814 w 1303755"/>
              <a:gd name="connsiteY3" fmla="*/ 3319294 h 3319293"/>
              <a:gd name="connsiteX4" fmla="*/ 2767 w 1303755"/>
              <a:gd name="connsiteY4" fmla="*/ 1631820 h 3319293"/>
              <a:gd name="connsiteX5" fmla="*/ 95175 w 1303755"/>
              <a:gd name="connsiteY5" fmla="*/ 0 h 3319293"/>
              <a:gd name="connsiteX6" fmla="*/ 697313 w 1303755"/>
              <a:gd name="connsiteY6" fmla="*/ 81292 h 331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755" h="3319293">
                <a:moveTo>
                  <a:pt x="697277" y="81327"/>
                </a:moveTo>
                <a:lnTo>
                  <a:pt x="633270" y="1541851"/>
                </a:lnTo>
                <a:lnTo>
                  <a:pt x="1303755" y="3077857"/>
                </a:lnTo>
                <a:lnTo>
                  <a:pt x="741814" y="3319294"/>
                </a:lnTo>
                <a:cubicBezTo>
                  <a:pt x="741814" y="3319294"/>
                  <a:pt x="24569" y="1749975"/>
                  <a:pt x="2767" y="1631820"/>
                </a:cubicBezTo>
                <a:cubicBezTo>
                  <a:pt x="-19035" y="1513666"/>
                  <a:pt x="95175" y="0"/>
                  <a:pt x="95175" y="0"/>
                </a:cubicBezTo>
                <a:lnTo>
                  <a:pt x="697313" y="8129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48" name="任意多边形: 形状 47"/>
          <p:cNvSpPr/>
          <p:nvPr userDrawn="1">
            <p:custDataLst>
              <p:tags r:id="rId33"/>
            </p:custDataLst>
          </p:nvPr>
        </p:nvSpPr>
        <p:spPr>
          <a:xfrm rot="841139">
            <a:off x="7951470" y="5538311"/>
            <a:ext cx="210503" cy="91916"/>
          </a:xfrm>
          <a:custGeom>
            <a:avLst/>
            <a:gdLst>
              <a:gd name="connsiteX0" fmla="*/ 571605 w 572540"/>
              <a:gd name="connsiteY0" fmla="*/ 15338 h 249913"/>
              <a:gd name="connsiteX1" fmla="*/ 470340 w 572540"/>
              <a:gd name="connsiteY1" fmla="*/ 110292 h 249913"/>
              <a:gd name="connsiteX2" fmla="*/ 309227 w 572540"/>
              <a:gd name="connsiteY2" fmla="*/ 184806 h 249913"/>
              <a:gd name="connsiteX3" fmla="*/ 155680 w 572540"/>
              <a:gd name="connsiteY3" fmla="*/ 233538 h 249913"/>
              <a:gd name="connsiteX4" fmla="*/ 950 w 572540"/>
              <a:gd name="connsiteY4" fmla="*/ 234542 h 249913"/>
              <a:gd name="connsiteX5" fmla="*/ 106195 w 572540"/>
              <a:gd name="connsiteY5" fmla="*/ 137294 h 249913"/>
              <a:gd name="connsiteX6" fmla="*/ 263220 w 572540"/>
              <a:gd name="connsiteY6" fmla="*/ 65038 h 249913"/>
              <a:gd name="connsiteX7" fmla="*/ 421393 w 572540"/>
              <a:gd name="connsiteY7" fmla="*/ 15266 h 249913"/>
              <a:gd name="connsiteX8" fmla="*/ 571605 w 572540"/>
              <a:gd name="connsiteY8" fmla="*/ 15374 h 24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540" h="249913">
                <a:moveTo>
                  <a:pt x="571605" y="15338"/>
                </a:moveTo>
                <a:cubicBezTo>
                  <a:pt x="579314" y="35455"/>
                  <a:pt x="538830" y="71421"/>
                  <a:pt x="470340" y="110292"/>
                </a:cubicBezTo>
                <a:cubicBezTo>
                  <a:pt x="426377" y="135178"/>
                  <a:pt x="370904" y="161139"/>
                  <a:pt x="309227" y="184806"/>
                </a:cubicBezTo>
                <a:cubicBezTo>
                  <a:pt x="254184" y="205927"/>
                  <a:pt x="201543" y="222493"/>
                  <a:pt x="155680" y="233538"/>
                </a:cubicBezTo>
                <a:cubicBezTo>
                  <a:pt x="70516" y="254193"/>
                  <a:pt x="9233" y="256165"/>
                  <a:pt x="950" y="234542"/>
                </a:cubicBezTo>
                <a:cubicBezTo>
                  <a:pt x="-6975" y="213995"/>
                  <a:pt x="35267" y="176989"/>
                  <a:pt x="106195" y="137294"/>
                </a:cubicBezTo>
                <a:cubicBezTo>
                  <a:pt x="149477" y="113089"/>
                  <a:pt x="203479" y="88023"/>
                  <a:pt x="263220" y="65038"/>
                </a:cubicBezTo>
                <a:cubicBezTo>
                  <a:pt x="320164" y="43093"/>
                  <a:pt x="374561" y="26275"/>
                  <a:pt x="421393" y="15266"/>
                </a:cubicBezTo>
                <a:cubicBezTo>
                  <a:pt x="504226" y="-4384"/>
                  <a:pt x="563537" y="-5819"/>
                  <a:pt x="571605" y="15374"/>
                </a:cubicBezTo>
                <a:close/>
              </a:path>
            </a:pathLst>
          </a:custGeom>
          <a:solidFill>
            <a:srgbClr val="111111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9" name="任意多边形: 形状 48"/>
          <p:cNvSpPr/>
          <p:nvPr userDrawn="1">
            <p:custDataLst>
              <p:tags r:id="rId34"/>
            </p:custDataLst>
          </p:nvPr>
        </p:nvSpPr>
        <p:spPr>
          <a:xfrm rot="841139">
            <a:off x="7988618" y="5544979"/>
            <a:ext cx="144304" cy="101918"/>
          </a:xfrm>
          <a:custGeom>
            <a:avLst/>
            <a:gdLst>
              <a:gd name="connsiteX0" fmla="*/ 392150 w 392150"/>
              <a:gd name="connsiteY0" fmla="*/ 149495 h 276685"/>
              <a:gd name="connsiteX1" fmla="*/ 79606 w 392150"/>
              <a:gd name="connsiteY1" fmla="*/ 276686 h 276685"/>
              <a:gd name="connsiteX2" fmla="*/ 49485 w 392150"/>
              <a:gd name="connsiteY2" fmla="*/ 218272 h 276685"/>
              <a:gd name="connsiteX3" fmla="*/ 0 w 392150"/>
              <a:gd name="connsiteY3" fmla="*/ 122027 h 276685"/>
              <a:gd name="connsiteX4" fmla="*/ 157025 w 392150"/>
              <a:gd name="connsiteY4" fmla="*/ 49772 h 276685"/>
              <a:gd name="connsiteX5" fmla="*/ 315198 w 392150"/>
              <a:gd name="connsiteY5" fmla="*/ 0 h 276685"/>
              <a:gd name="connsiteX6" fmla="*/ 364181 w 392150"/>
              <a:gd name="connsiteY6" fmla="*/ 95061 h 276685"/>
              <a:gd name="connsiteX7" fmla="*/ 378488 w 392150"/>
              <a:gd name="connsiteY7" fmla="*/ 122924 h 276685"/>
              <a:gd name="connsiteX8" fmla="*/ 392150 w 392150"/>
              <a:gd name="connsiteY8" fmla="*/ 149530 h 27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150" h="276685">
                <a:moveTo>
                  <a:pt x="392150" y="149495"/>
                </a:moveTo>
                <a:lnTo>
                  <a:pt x="79606" y="276686"/>
                </a:lnTo>
                <a:lnTo>
                  <a:pt x="49485" y="218272"/>
                </a:lnTo>
                <a:lnTo>
                  <a:pt x="0" y="122027"/>
                </a:lnTo>
                <a:cubicBezTo>
                  <a:pt x="43281" y="97823"/>
                  <a:pt x="97284" y="72757"/>
                  <a:pt x="157025" y="49772"/>
                </a:cubicBezTo>
                <a:cubicBezTo>
                  <a:pt x="213969" y="27826"/>
                  <a:pt x="268366" y="11008"/>
                  <a:pt x="315198" y="0"/>
                </a:cubicBezTo>
                <a:lnTo>
                  <a:pt x="364181" y="95061"/>
                </a:lnTo>
                <a:lnTo>
                  <a:pt x="378488" y="122924"/>
                </a:lnTo>
                <a:lnTo>
                  <a:pt x="392150" y="14953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0" name="任意多边形: 形状 49"/>
          <p:cNvSpPr/>
          <p:nvPr userDrawn="1">
            <p:custDataLst>
              <p:tags r:id="rId35"/>
            </p:custDataLst>
          </p:nvPr>
        </p:nvSpPr>
        <p:spPr>
          <a:xfrm rot="841139">
            <a:off x="7986713" y="5542598"/>
            <a:ext cx="148114" cy="105728"/>
          </a:xfrm>
          <a:custGeom>
            <a:avLst/>
            <a:gdLst>
              <a:gd name="connsiteX0" fmla="*/ 84970 w 402876"/>
              <a:gd name="connsiteY0" fmla="*/ 287447 h 287482"/>
              <a:gd name="connsiteX1" fmla="*/ 80201 w 402876"/>
              <a:gd name="connsiteY1" fmla="*/ 284542 h 287482"/>
              <a:gd name="connsiteX2" fmla="*/ 595 w 402876"/>
              <a:gd name="connsiteY2" fmla="*/ 129884 h 287482"/>
              <a:gd name="connsiteX3" fmla="*/ 2746 w 402876"/>
              <a:gd name="connsiteY3" fmla="*/ 122712 h 287482"/>
              <a:gd name="connsiteX4" fmla="*/ 160453 w 402876"/>
              <a:gd name="connsiteY4" fmla="*/ 50134 h 287482"/>
              <a:gd name="connsiteX5" fmla="*/ 319307 w 402876"/>
              <a:gd name="connsiteY5" fmla="*/ 147 h 287482"/>
              <a:gd name="connsiteX6" fmla="*/ 325331 w 402876"/>
              <a:gd name="connsiteY6" fmla="*/ 2908 h 287482"/>
              <a:gd name="connsiteX7" fmla="*/ 402284 w 402876"/>
              <a:gd name="connsiteY7" fmla="*/ 152439 h 287482"/>
              <a:gd name="connsiteX8" fmla="*/ 402535 w 402876"/>
              <a:gd name="connsiteY8" fmla="*/ 156778 h 287482"/>
              <a:gd name="connsiteX9" fmla="*/ 399523 w 402876"/>
              <a:gd name="connsiteY9" fmla="*/ 159897 h 287482"/>
              <a:gd name="connsiteX10" fmla="*/ 86978 w 402876"/>
              <a:gd name="connsiteY10" fmla="*/ 287088 h 287482"/>
              <a:gd name="connsiteX11" fmla="*/ 84970 w 402876"/>
              <a:gd name="connsiteY11" fmla="*/ 287482 h 287482"/>
              <a:gd name="connsiteX12" fmla="*/ 12536 w 402876"/>
              <a:gd name="connsiteY12" fmla="*/ 129561 h 287482"/>
              <a:gd name="connsiteX13" fmla="*/ 87480 w 402876"/>
              <a:gd name="connsiteY13" fmla="*/ 275219 h 287482"/>
              <a:gd name="connsiteX14" fmla="*/ 390020 w 402876"/>
              <a:gd name="connsiteY14" fmla="*/ 152080 h 287482"/>
              <a:gd name="connsiteX15" fmla="*/ 317693 w 402876"/>
              <a:gd name="connsiteY15" fmla="*/ 11550 h 287482"/>
              <a:gd name="connsiteX16" fmla="*/ 164326 w 402876"/>
              <a:gd name="connsiteY16" fmla="*/ 60139 h 287482"/>
              <a:gd name="connsiteX17" fmla="*/ 12536 w 402876"/>
              <a:gd name="connsiteY17" fmla="*/ 129561 h 28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2876" h="287482">
                <a:moveTo>
                  <a:pt x="84970" y="287447"/>
                </a:moveTo>
                <a:cubicBezTo>
                  <a:pt x="82998" y="287447"/>
                  <a:pt x="81133" y="286371"/>
                  <a:pt x="80201" y="284542"/>
                </a:cubicBezTo>
                <a:lnTo>
                  <a:pt x="595" y="129884"/>
                </a:lnTo>
                <a:cubicBezTo>
                  <a:pt x="-732" y="127302"/>
                  <a:pt x="236" y="124146"/>
                  <a:pt x="2746" y="122712"/>
                </a:cubicBezTo>
                <a:cubicBezTo>
                  <a:pt x="47426" y="97718"/>
                  <a:pt x="101932" y="72617"/>
                  <a:pt x="160453" y="50134"/>
                </a:cubicBezTo>
                <a:cubicBezTo>
                  <a:pt x="215460" y="28941"/>
                  <a:pt x="270396" y="11658"/>
                  <a:pt x="319307" y="147"/>
                </a:cubicBezTo>
                <a:cubicBezTo>
                  <a:pt x="321709" y="-427"/>
                  <a:pt x="324184" y="720"/>
                  <a:pt x="325331" y="2908"/>
                </a:cubicBezTo>
                <a:lnTo>
                  <a:pt x="402284" y="152439"/>
                </a:lnTo>
                <a:cubicBezTo>
                  <a:pt x="402965" y="153766"/>
                  <a:pt x="403073" y="155343"/>
                  <a:pt x="402535" y="156778"/>
                </a:cubicBezTo>
                <a:cubicBezTo>
                  <a:pt x="401997" y="158176"/>
                  <a:pt x="400921" y="159323"/>
                  <a:pt x="399523" y="159897"/>
                </a:cubicBezTo>
                <a:lnTo>
                  <a:pt x="86978" y="287088"/>
                </a:lnTo>
                <a:cubicBezTo>
                  <a:pt x="86333" y="287375"/>
                  <a:pt x="85616" y="287482"/>
                  <a:pt x="84970" y="287482"/>
                </a:cubicBezTo>
                <a:close/>
                <a:moveTo>
                  <a:pt x="12536" y="129561"/>
                </a:moveTo>
                <a:lnTo>
                  <a:pt x="87480" y="275219"/>
                </a:lnTo>
                <a:lnTo>
                  <a:pt x="390020" y="152080"/>
                </a:lnTo>
                <a:lnTo>
                  <a:pt x="317693" y="11550"/>
                </a:lnTo>
                <a:cubicBezTo>
                  <a:pt x="270252" y="22953"/>
                  <a:pt x="217324" y="39735"/>
                  <a:pt x="164326" y="60139"/>
                </a:cubicBezTo>
                <a:cubicBezTo>
                  <a:pt x="108243" y="81690"/>
                  <a:pt x="55889" y="105643"/>
                  <a:pt x="12536" y="12956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1" name="椭圆 50"/>
          <p:cNvSpPr/>
          <p:nvPr userDrawn="1">
            <p:custDataLst>
              <p:tags r:id="rId36"/>
            </p:custDataLst>
          </p:nvPr>
        </p:nvSpPr>
        <p:spPr>
          <a:xfrm rot="841139">
            <a:off x="8100060" y="5670709"/>
            <a:ext cx="16669" cy="16669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2" name="任意多边形: 形状 51"/>
          <p:cNvSpPr/>
          <p:nvPr userDrawn="1">
            <p:custDataLst>
              <p:tags r:id="rId37"/>
            </p:custDataLst>
          </p:nvPr>
        </p:nvSpPr>
        <p:spPr>
          <a:xfrm rot="841139">
            <a:off x="7927181" y="5677376"/>
            <a:ext cx="66675" cy="62865"/>
          </a:xfrm>
          <a:custGeom>
            <a:avLst/>
            <a:gdLst>
              <a:gd name="connsiteX0" fmla="*/ 118439 w 181953"/>
              <a:gd name="connsiteY0" fmla="*/ 170401 h 170472"/>
              <a:gd name="connsiteX1" fmla="*/ 116932 w 181953"/>
              <a:gd name="connsiteY1" fmla="*/ 170185 h 170472"/>
              <a:gd name="connsiteX2" fmla="*/ 3906 w 181953"/>
              <a:gd name="connsiteY2" fmla="*/ 137626 h 170472"/>
              <a:gd name="connsiteX3" fmla="*/ 212 w 181953"/>
              <a:gd name="connsiteY3" fmla="*/ 130956 h 170472"/>
              <a:gd name="connsiteX4" fmla="*/ 6882 w 181953"/>
              <a:gd name="connsiteY4" fmla="*/ 127263 h 170472"/>
              <a:gd name="connsiteX5" fmla="*/ 107932 w 181953"/>
              <a:gd name="connsiteY5" fmla="*/ 156380 h 170472"/>
              <a:gd name="connsiteX6" fmla="*/ 65654 w 181953"/>
              <a:gd name="connsiteY6" fmla="*/ 74192 h 170472"/>
              <a:gd name="connsiteX7" fmla="*/ 66121 w 181953"/>
              <a:gd name="connsiteY7" fmla="*/ 68526 h 170472"/>
              <a:gd name="connsiteX8" fmla="*/ 71428 w 181953"/>
              <a:gd name="connsiteY8" fmla="*/ 66482 h 170472"/>
              <a:gd name="connsiteX9" fmla="*/ 165377 w 181953"/>
              <a:gd name="connsiteY9" fmla="*/ 84447 h 170472"/>
              <a:gd name="connsiteX10" fmla="*/ 117219 w 181953"/>
              <a:gd name="connsiteY10" fmla="*/ 8247 h 170472"/>
              <a:gd name="connsiteX11" fmla="*/ 118905 w 181953"/>
              <a:gd name="connsiteY11" fmla="*/ 825 h 170472"/>
              <a:gd name="connsiteX12" fmla="*/ 126327 w 181953"/>
              <a:gd name="connsiteY12" fmla="*/ 2510 h 170472"/>
              <a:gd name="connsiteX13" fmla="*/ 181119 w 181953"/>
              <a:gd name="connsiteY13" fmla="*/ 89217 h 170472"/>
              <a:gd name="connsiteX14" fmla="*/ 181012 w 181953"/>
              <a:gd name="connsiteY14" fmla="*/ 95133 h 170472"/>
              <a:gd name="connsiteX15" fmla="*/ 175561 w 181953"/>
              <a:gd name="connsiteY15" fmla="*/ 97392 h 170472"/>
              <a:gd name="connsiteX16" fmla="*/ 80285 w 181953"/>
              <a:gd name="connsiteY16" fmla="*/ 79176 h 170472"/>
              <a:gd name="connsiteX17" fmla="*/ 123208 w 181953"/>
              <a:gd name="connsiteY17" fmla="*/ 162619 h 170472"/>
              <a:gd name="connsiteX18" fmla="*/ 122562 w 181953"/>
              <a:gd name="connsiteY18" fmla="*/ 168500 h 170472"/>
              <a:gd name="connsiteX19" fmla="*/ 118403 w 181953"/>
              <a:gd name="connsiteY19" fmla="*/ 170472 h 17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953" h="170472">
                <a:moveTo>
                  <a:pt x="118439" y="170401"/>
                </a:moveTo>
                <a:cubicBezTo>
                  <a:pt x="117936" y="170401"/>
                  <a:pt x="117434" y="170329"/>
                  <a:pt x="116932" y="170185"/>
                </a:cubicBezTo>
                <a:lnTo>
                  <a:pt x="3906" y="137626"/>
                </a:lnTo>
                <a:cubicBezTo>
                  <a:pt x="1037" y="136801"/>
                  <a:pt x="-612" y="133825"/>
                  <a:pt x="212" y="130956"/>
                </a:cubicBezTo>
                <a:cubicBezTo>
                  <a:pt x="1037" y="128087"/>
                  <a:pt x="4013" y="126438"/>
                  <a:pt x="6882" y="127263"/>
                </a:cubicBezTo>
                <a:lnTo>
                  <a:pt x="107932" y="156380"/>
                </a:lnTo>
                <a:lnTo>
                  <a:pt x="65654" y="74192"/>
                </a:lnTo>
                <a:cubicBezTo>
                  <a:pt x="64722" y="72363"/>
                  <a:pt x="64901" y="70175"/>
                  <a:pt x="66121" y="68526"/>
                </a:cubicBezTo>
                <a:cubicBezTo>
                  <a:pt x="67340" y="66877"/>
                  <a:pt x="69420" y="66087"/>
                  <a:pt x="71428" y="66482"/>
                </a:cubicBezTo>
                <a:lnTo>
                  <a:pt x="165377" y="84447"/>
                </a:lnTo>
                <a:lnTo>
                  <a:pt x="117219" y="8247"/>
                </a:lnTo>
                <a:cubicBezTo>
                  <a:pt x="115641" y="5738"/>
                  <a:pt x="116395" y="2402"/>
                  <a:pt x="118905" y="825"/>
                </a:cubicBezTo>
                <a:cubicBezTo>
                  <a:pt x="121415" y="-753"/>
                  <a:pt x="124750" y="0"/>
                  <a:pt x="126327" y="2510"/>
                </a:cubicBezTo>
                <a:lnTo>
                  <a:pt x="181119" y="89217"/>
                </a:lnTo>
                <a:cubicBezTo>
                  <a:pt x="182267" y="91010"/>
                  <a:pt x="182231" y="93340"/>
                  <a:pt x="181012" y="95133"/>
                </a:cubicBezTo>
                <a:cubicBezTo>
                  <a:pt x="179793" y="96890"/>
                  <a:pt x="177641" y="97787"/>
                  <a:pt x="175561" y="97392"/>
                </a:cubicBezTo>
                <a:lnTo>
                  <a:pt x="80285" y="79176"/>
                </a:lnTo>
                <a:lnTo>
                  <a:pt x="123208" y="162619"/>
                </a:lnTo>
                <a:cubicBezTo>
                  <a:pt x="124176" y="164520"/>
                  <a:pt x="123960" y="166850"/>
                  <a:pt x="122562" y="168500"/>
                </a:cubicBezTo>
                <a:cubicBezTo>
                  <a:pt x="121522" y="169755"/>
                  <a:pt x="119980" y="170472"/>
                  <a:pt x="118403" y="17047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3" name="任意多边形: 形状 52"/>
          <p:cNvSpPr/>
          <p:nvPr userDrawn="1">
            <p:custDataLst>
              <p:tags r:id="rId38"/>
            </p:custDataLst>
          </p:nvPr>
        </p:nvSpPr>
        <p:spPr>
          <a:xfrm rot="841139">
            <a:off x="7721441" y="4301490"/>
            <a:ext cx="840581" cy="960596"/>
          </a:xfrm>
          <a:custGeom>
            <a:avLst/>
            <a:gdLst>
              <a:gd name="connsiteX0" fmla="*/ 2286716 w 2286751"/>
              <a:gd name="connsiteY0" fmla="*/ 2119219 h 2613637"/>
              <a:gd name="connsiteX1" fmla="*/ 746694 w 2286751"/>
              <a:gd name="connsiteY1" fmla="*/ 1441776 h 2613637"/>
              <a:gd name="connsiteX2" fmla="*/ 971420 w 2286751"/>
              <a:gd name="connsiteY2" fmla="*/ 786137 h 2613637"/>
              <a:gd name="connsiteX3" fmla="*/ 1155124 w 2286751"/>
              <a:gd name="connsiteY3" fmla="*/ 325137 h 2613637"/>
              <a:gd name="connsiteX4" fmla="*/ 327219 w 2286751"/>
              <a:gd name="connsiteY4" fmla="*/ 289601 h 2613637"/>
              <a:gd name="connsiteX5" fmla="*/ 9834 w 2286751"/>
              <a:gd name="connsiteY5" fmla="*/ 1545121 h 2613637"/>
              <a:gd name="connsiteX6" fmla="*/ 226815 w 2286751"/>
              <a:gd name="connsiteY6" fmla="*/ 1940212 h 2613637"/>
              <a:gd name="connsiteX7" fmla="*/ 2052523 w 2286751"/>
              <a:gd name="connsiteY7" fmla="*/ 2613638 h 2613637"/>
              <a:gd name="connsiteX8" fmla="*/ 2286752 w 2286751"/>
              <a:gd name="connsiteY8" fmla="*/ 2119219 h 261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751" h="2613637">
                <a:moveTo>
                  <a:pt x="2286716" y="2119219"/>
                </a:moveTo>
                <a:lnTo>
                  <a:pt x="746694" y="1441776"/>
                </a:lnTo>
                <a:lnTo>
                  <a:pt x="971420" y="786137"/>
                </a:lnTo>
                <a:cubicBezTo>
                  <a:pt x="971420" y="786137"/>
                  <a:pt x="1197365" y="482414"/>
                  <a:pt x="1155124" y="325137"/>
                </a:cubicBezTo>
                <a:cubicBezTo>
                  <a:pt x="1112882" y="167861"/>
                  <a:pt x="436624" y="-300238"/>
                  <a:pt x="327219" y="289601"/>
                </a:cubicBezTo>
                <a:lnTo>
                  <a:pt x="9834" y="1545121"/>
                </a:lnTo>
                <a:cubicBezTo>
                  <a:pt x="-32372" y="1715629"/>
                  <a:pt x="65236" y="1886281"/>
                  <a:pt x="226815" y="1940212"/>
                </a:cubicBezTo>
                <a:lnTo>
                  <a:pt x="2052523" y="2613638"/>
                </a:lnTo>
                <a:lnTo>
                  <a:pt x="2286752" y="2119219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4" name="任意多边形: 形状 53"/>
          <p:cNvSpPr/>
          <p:nvPr userDrawn="1">
            <p:custDataLst>
              <p:tags r:id="rId39"/>
            </p:custDataLst>
          </p:nvPr>
        </p:nvSpPr>
        <p:spPr>
          <a:xfrm rot="841139">
            <a:off x="8361998" y="5158264"/>
            <a:ext cx="96203" cy="184785"/>
          </a:xfrm>
          <a:custGeom>
            <a:avLst/>
            <a:gdLst>
              <a:gd name="connsiteX0" fmla="*/ 244106 w 261851"/>
              <a:gd name="connsiteY0" fmla="*/ 136679 h 503439"/>
              <a:gd name="connsiteX1" fmla="*/ 189098 w 261851"/>
              <a:gd name="connsiteY1" fmla="*/ 278966 h 503439"/>
              <a:gd name="connsiteX2" fmla="*/ 95902 w 261851"/>
              <a:gd name="connsiteY2" fmla="*/ 439003 h 503439"/>
              <a:gd name="connsiteX3" fmla="*/ 13642 w 261851"/>
              <a:gd name="connsiteY3" fmla="*/ 501936 h 503439"/>
              <a:gd name="connsiteX4" fmla="*/ 8550 w 261851"/>
              <a:gd name="connsiteY4" fmla="*/ 402105 h 503439"/>
              <a:gd name="connsiteX5" fmla="*/ 72773 w 261851"/>
              <a:gd name="connsiteY5" fmla="*/ 224461 h 503439"/>
              <a:gd name="connsiteX6" fmla="*/ 144598 w 261851"/>
              <a:gd name="connsiteY6" fmla="*/ 94760 h 503439"/>
              <a:gd name="connsiteX7" fmla="*/ 248229 w 261851"/>
              <a:gd name="connsiteY7" fmla="*/ 1492 h 503439"/>
              <a:gd name="connsiteX8" fmla="*/ 244070 w 261851"/>
              <a:gd name="connsiteY8" fmla="*/ 136679 h 50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851" h="503439">
                <a:moveTo>
                  <a:pt x="244106" y="136679"/>
                </a:moveTo>
                <a:cubicBezTo>
                  <a:pt x="231663" y="179028"/>
                  <a:pt x="213016" y="228047"/>
                  <a:pt x="189098" y="278966"/>
                </a:cubicBezTo>
                <a:cubicBezTo>
                  <a:pt x="158977" y="343189"/>
                  <a:pt x="125915" y="399057"/>
                  <a:pt x="95902" y="439003"/>
                </a:cubicBezTo>
                <a:cubicBezTo>
                  <a:pt x="61298" y="485118"/>
                  <a:pt x="30782" y="510004"/>
                  <a:pt x="13642" y="501936"/>
                </a:cubicBezTo>
                <a:cubicBezTo>
                  <a:pt x="-3176" y="494046"/>
                  <a:pt x="-3929" y="456216"/>
                  <a:pt x="8550" y="402105"/>
                </a:cubicBezTo>
                <a:cubicBezTo>
                  <a:pt x="19773" y="352978"/>
                  <a:pt x="41934" y="290298"/>
                  <a:pt x="72773" y="224461"/>
                </a:cubicBezTo>
                <a:cubicBezTo>
                  <a:pt x="95866" y="175191"/>
                  <a:pt x="120752" y="130762"/>
                  <a:pt x="144598" y="94760"/>
                </a:cubicBezTo>
                <a:cubicBezTo>
                  <a:pt x="187664" y="29677"/>
                  <a:pt x="227575" y="-8154"/>
                  <a:pt x="248229" y="1492"/>
                </a:cubicBezTo>
                <a:cubicBezTo>
                  <a:pt x="268454" y="10958"/>
                  <a:pt x="265405" y="64029"/>
                  <a:pt x="244070" y="136679"/>
                </a:cubicBezTo>
                <a:close/>
              </a:path>
            </a:pathLst>
          </a:custGeom>
          <a:solidFill>
            <a:srgbClr val="101010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55" name="任意多边形: 形状 54"/>
          <p:cNvSpPr/>
          <p:nvPr userDrawn="1">
            <p:custDataLst>
              <p:tags r:id="rId40"/>
            </p:custDataLst>
          </p:nvPr>
        </p:nvSpPr>
        <p:spPr>
          <a:xfrm rot="841139">
            <a:off x="8366284" y="5193983"/>
            <a:ext cx="106204" cy="133350"/>
          </a:xfrm>
          <a:custGeom>
            <a:avLst/>
            <a:gdLst>
              <a:gd name="connsiteX0" fmla="*/ 288734 w 288734"/>
              <a:gd name="connsiteY0" fmla="*/ 64331 h 362459"/>
              <a:gd name="connsiteX1" fmla="*/ 130849 w 288734"/>
              <a:gd name="connsiteY1" fmla="*/ 362352 h 362459"/>
              <a:gd name="connsiteX2" fmla="*/ 130777 w 288734"/>
              <a:gd name="connsiteY2" fmla="*/ 362460 h 362459"/>
              <a:gd name="connsiteX3" fmla="*/ 87352 w 288734"/>
              <a:gd name="connsiteY3" fmla="*/ 344243 h 362459"/>
              <a:gd name="connsiteX4" fmla="*/ 0 w 288734"/>
              <a:gd name="connsiteY4" fmla="*/ 307345 h 362459"/>
              <a:gd name="connsiteX5" fmla="*/ 64223 w 288734"/>
              <a:gd name="connsiteY5" fmla="*/ 129701 h 362459"/>
              <a:gd name="connsiteX6" fmla="*/ 136048 w 288734"/>
              <a:gd name="connsiteY6" fmla="*/ 0 h 362459"/>
              <a:gd name="connsiteX7" fmla="*/ 235520 w 288734"/>
              <a:gd name="connsiteY7" fmla="*/ 41883 h 362459"/>
              <a:gd name="connsiteX8" fmla="*/ 261231 w 288734"/>
              <a:gd name="connsiteY8" fmla="*/ 52748 h 362459"/>
              <a:gd name="connsiteX9" fmla="*/ 288734 w 288734"/>
              <a:gd name="connsiteY9" fmla="*/ 64295 h 36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8734" h="362459">
                <a:moveTo>
                  <a:pt x="288734" y="64331"/>
                </a:moveTo>
                <a:lnTo>
                  <a:pt x="130849" y="362352"/>
                </a:lnTo>
                <a:lnTo>
                  <a:pt x="130777" y="362460"/>
                </a:lnTo>
                <a:lnTo>
                  <a:pt x="87352" y="344243"/>
                </a:lnTo>
                <a:lnTo>
                  <a:pt x="0" y="307345"/>
                </a:lnTo>
                <a:cubicBezTo>
                  <a:pt x="11224" y="258218"/>
                  <a:pt x="33385" y="195537"/>
                  <a:pt x="64223" y="129701"/>
                </a:cubicBezTo>
                <a:cubicBezTo>
                  <a:pt x="87316" y="80431"/>
                  <a:pt x="112202" y="36002"/>
                  <a:pt x="136048" y="0"/>
                </a:cubicBezTo>
                <a:lnTo>
                  <a:pt x="235520" y="41883"/>
                </a:lnTo>
                <a:lnTo>
                  <a:pt x="261231" y="52748"/>
                </a:lnTo>
                <a:lnTo>
                  <a:pt x="288734" y="6429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6" name="任意多边形: 形状 55"/>
          <p:cNvSpPr/>
          <p:nvPr userDrawn="1">
            <p:custDataLst>
              <p:tags r:id="rId41"/>
            </p:custDataLst>
          </p:nvPr>
        </p:nvSpPr>
        <p:spPr>
          <a:xfrm rot="841139">
            <a:off x="8364379" y="5192078"/>
            <a:ext cx="110014" cy="137160"/>
          </a:xfrm>
          <a:custGeom>
            <a:avLst/>
            <a:gdLst>
              <a:gd name="connsiteX0" fmla="*/ 136109 w 299504"/>
              <a:gd name="connsiteY0" fmla="*/ 373176 h 373175"/>
              <a:gd name="connsiteX1" fmla="*/ 134101 w 299504"/>
              <a:gd name="connsiteY1" fmla="*/ 372781 h 373175"/>
              <a:gd name="connsiteX2" fmla="*/ 90676 w 299504"/>
              <a:gd name="connsiteY2" fmla="*/ 354565 h 373175"/>
              <a:gd name="connsiteX3" fmla="*/ 3288 w 299504"/>
              <a:gd name="connsiteY3" fmla="*/ 317666 h 373175"/>
              <a:gd name="connsiteX4" fmla="*/ 133 w 299504"/>
              <a:gd name="connsiteY4" fmla="*/ 311498 h 373175"/>
              <a:gd name="connsiteX5" fmla="*/ 64750 w 299504"/>
              <a:gd name="connsiteY5" fmla="*/ 132779 h 373175"/>
              <a:gd name="connsiteX6" fmla="*/ 136970 w 299504"/>
              <a:gd name="connsiteY6" fmla="*/ 2397 h 373175"/>
              <a:gd name="connsiteX7" fmla="*/ 143532 w 299504"/>
              <a:gd name="connsiteY7" fmla="*/ 424 h 373175"/>
              <a:gd name="connsiteX8" fmla="*/ 296218 w 299504"/>
              <a:gd name="connsiteY8" fmla="*/ 64719 h 373175"/>
              <a:gd name="connsiteX9" fmla="*/ 299194 w 299504"/>
              <a:gd name="connsiteY9" fmla="*/ 67875 h 373175"/>
              <a:gd name="connsiteX10" fmla="*/ 298872 w 299504"/>
              <a:gd name="connsiteY10" fmla="*/ 72214 h 373175"/>
              <a:gd name="connsiteX11" fmla="*/ 140986 w 299504"/>
              <a:gd name="connsiteY11" fmla="*/ 370235 h 373175"/>
              <a:gd name="connsiteX12" fmla="*/ 136073 w 299504"/>
              <a:gd name="connsiteY12" fmla="*/ 373176 h 373175"/>
              <a:gd name="connsiteX13" fmla="*/ 11679 w 299504"/>
              <a:gd name="connsiteY13" fmla="*/ 309526 h 373175"/>
              <a:gd name="connsiteX14" fmla="*/ 133742 w 299504"/>
              <a:gd name="connsiteY14" fmla="*/ 360948 h 373175"/>
              <a:gd name="connsiteX15" fmla="*/ 286644 w 299504"/>
              <a:gd name="connsiteY15" fmla="*/ 72357 h 373175"/>
              <a:gd name="connsiteX16" fmla="*/ 143496 w 299504"/>
              <a:gd name="connsiteY16" fmla="*/ 12043 h 373175"/>
              <a:gd name="connsiteX17" fmla="*/ 74504 w 299504"/>
              <a:gd name="connsiteY17" fmla="*/ 137333 h 373175"/>
              <a:gd name="connsiteX18" fmla="*/ 11644 w 299504"/>
              <a:gd name="connsiteY18" fmla="*/ 309491 h 3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504" h="373175">
                <a:moveTo>
                  <a:pt x="136109" y="373176"/>
                </a:moveTo>
                <a:cubicBezTo>
                  <a:pt x="135428" y="373176"/>
                  <a:pt x="134747" y="373032"/>
                  <a:pt x="134101" y="372781"/>
                </a:cubicBezTo>
                <a:lnTo>
                  <a:pt x="90676" y="354565"/>
                </a:lnTo>
                <a:lnTo>
                  <a:pt x="3288" y="317666"/>
                </a:lnTo>
                <a:cubicBezTo>
                  <a:pt x="886" y="316662"/>
                  <a:pt x="-441" y="314044"/>
                  <a:pt x="133" y="311498"/>
                </a:cubicBezTo>
                <a:cubicBezTo>
                  <a:pt x="11823" y="260221"/>
                  <a:pt x="34773" y="196751"/>
                  <a:pt x="64750" y="132779"/>
                </a:cubicBezTo>
                <a:cubicBezTo>
                  <a:pt x="87234" y="84836"/>
                  <a:pt x="112191" y="39761"/>
                  <a:pt x="136970" y="2397"/>
                </a:cubicBezTo>
                <a:cubicBezTo>
                  <a:pt x="138404" y="245"/>
                  <a:pt x="141165" y="-580"/>
                  <a:pt x="143532" y="424"/>
                </a:cubicBezTo>
                <a:lnTo>
                  <a:pt x="296218" y="64719"/>
                </a:lnTo>
                <a:cubicBezTo>
                  <a:pt x="297617" y="65293"/>
                  <a:pt x="298692" y="66440"/>
                  <a:pt x="299194" y="67875"/>
                </a:cubicBezTo>
                <a:cubicBezTo>
                  <a:pt x="299696" y="69309"/>
                  <a:pt x="299589" y="70887"/>
                  <a:pt x="298872" y="72214"/>
                </a:cubicBezTo>
                <a:lnTo>
                  <a:pt x="140986" y="370235"/>
                </a:lnTo>
                <a:cubicBezTo>
                  <a:pt x="140018" y="372064"/>
                  <a:pt x="138081" y="373176"/>
                  <a:pt x="136073" y="373176"/>
                </a:cubicBezTo>
                <a:close/>
                <a:moveTo>
                  <a:pt x="11679" y="309526"/>
                </a:moveTo>
                <a:lnTo>
                  <a:pt x="133742" y="360948"/>
                </a:lnTo>
                <a:lnTo>
                  <a:pt x="286644" y="72357"/>
                </a:lnTo>
                <a:lnTo>
                  <a:pt x="143496" y="12043"/>
                </a:lnTo>
                <a:cubicBezTo>
                  <a:pt x="119829" y="48224"/>
                  <a:pt x="96019" y="91470"/>
                  <a:pt x="74504" y="137333"/>
                </a:cubicBezTo>
                <a:cubicBezTo>
                  <a:pt x="45710" y="198795"/>
                  <a:pt x="23477" y="259719"/>
                  <a:pt x="11644" y="30949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7" name="任意多边形: 形状 56"/>
          <p:cNvSpPr/>
          <p:nvPr userDrawn="1">
            <p:custDataLst>
              <p:tags r:id="rId42"/>
            </p:custDataLst>
          </p:nvPr>
        </p:nvSpPr>
        <p:spPr>
          <a:xfrm rot="841139">
            <a:off x="8382000" y="5223510"/>
            <a:ext cx="189548" cy="336709"/>
          </a:xfrm>
          <a:custGeom>
            <a:avLst/>
            <a:gdLst>
              <a:gd name="connsiteX0" fmla="*/ 145299 w 516400"/>
              <a:gd name="connsiteY0" fmla="*/ 0 h 916583"/>
              <a:gd name="connsiteX1" fmla="*/ 516401 w 516400"/>
              <a:gd name="connsiteY1" fmla="*/ 142287 h 916583"/>
              <a:gd name="connsiteX2" fmla="*/ 159750 w 516400"/>
              <a:gd name="connsiteY2" fmla="*/ 916583 h 916583"/>
              <a:gd name="connsiteX3" fmla="*/ 26141 w 516400"/>
              <a:gd name="connsiteY3" fmla="*/ 794341 h 916583"/>
              <a:gd name="connsiteX4" fmla="*/ 34747 w 516400"/>
              <a:gd name="connsiteY4" fmla="*/ 402585 h 916583"/>
              <a:gd name="connsiteX5" fmla="*/ 0 w 516400"/>
              <a:gd name="connsiteY5" fmla="*/ 345068 h 916583"/>
              <a:gd name="connsiteX6" fmla="*/ 145299 w 516400"/>
              <a:gd name="connsiteY6" fmla="*/ 0 h 91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400" h="916583">
                <a:moveTo>
                  <a:pt x="145299" y="0"/>
                </a:moveTo>
                <a:lnTo>
                  <a:pt x="516401" y="142287"/>
                </a:lnTo>
                <a:lnTo>
                  <a:pt x="159750" y="916583"/>
                </a:lnTo>
                <a:cubicBezTo>
                  <a:pt x="159750" y="916583"/>
                  <a:pt x="8570" y="904822"/>
                  <a:pt x="26141" y="794341"/>
                </a:cubicBezTo>
                <a:cubicBezTo>
                  <a:pt x="86993" y="411406"/>
                  <a:pt x="89324" y="491515"/>
                  <a:pt x="34747" y="402585"/>
                </a:cubicBezTo>
                <a:cubicBezTo>
                  <a:pt x="3944" y="352419"/>
                  <a:pt x="0" y="345068"/>
                  <a:pt x="0" y="345068"/>
                </a:cubicBezTo>
                <a:lnTo>
                  <a:pt x="145299" y="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8" name="任意多边形: 形状 57"/>
          <p:cNvSpPr/>
          <p:nvPr userDrawn="1">
            <p:custDataLst>
              <p:tags r:id="rId43"/>
            </p:custDataLst>
          </p:nvPr>
        </p:nvSpPr>
        <p:spPr>
          <a:xfrm rot="841139">
            <a:off x="8413909" y="5269230"/>
            <a:ext cx="132398" cy="287179"/>
          </a:xfrm>
          <a:custGeom>
            <a:avLst/>
            <a:gdLst>
              <a:gd name="connsiteX0" fmla="*/ 0 w 359913"/>
              <a:gd name="connsiteY0" fmla="*/ 782006 h 782006"/>
              <a:gd name="connsiteX1" fmla="*/ 359913 w 359913"/>
              <a:gd name="connsiteY1" fmla="*/ 0 h 782006"/>
              <a:gd name="connsiteX2" fmla="*/ 0 w 359913"/>
              <a:gd name="connsiteY2" fmla="*/ 782006 h 78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13" h="782006">
                <a:moveTo>
                  <a:pt x="0" y="782006"/>
                </a:moveTo>
                <a:lnTo>
                  <a:pt x="359913" y="0"/>
                </a:lnTo>
                <a:lnTo>
                  <a:pt x="0" y="78200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9" name="任意多边形: 形状 58"/>
          <p:cNvSpPr/>
          <p:nvPr userDrawn="1">
            <p:custDataLst>
              <p:tags r:id="rId44"/>
            </p:custDataLst>
          </p:nvPr>
        </p:nvSpPr>
        <p:spPr>
          <a:xfrm rot="841139">
            <a:off x="8412004" y="5267325"/>
            <a:ext cx="136208" cy="291465"/>
          </a:xfrm>
          <a:custGeom>
            <a:avLst/>
            <a:gdLst>
              <a:gd name="connsiteX0" fmla="*/ 5393 w 370662"/>
              <a:gd name="connsiteY0" fmla="*/ 792777 h 792777"/>
              <a:gd name="connsiteX1" fmla="*/ 3133 w 370662"/>
              <a:gd name="connsiteY1" fmla="*/ 792275 h 792777"/>
              <a:gd name="connsiteX2" fmla="*/ 480 w 370662"/>
              <a:gd name="connsiteY2" fmla="*/ 785139 h 792777"/>
              <a:gd name="connsiteX3" fmla="*/ 360393 w 370662"/>
              <a:gd name="connsiteY3" fmla="*/ 3133 h 792777"/>
              <a:gd name="connsiteX4" fmla="*/ 367529 w 370662"/>
              <a:gd name="connsiteY4" fmla="*/ 480 h 792777"/>
              <a:gd name="connsiteX5" fmla="*/ 370183 w 370662"/>
              <a:gd name="connsiteY5" fmla="*/ 7616 h 792777"/>
              <a:gd name="connsiteX6" fmla="*/ 10269 w 370662"/>
              <a:gd name="connsiteY6" fmla="*/ 789622 h 792777"/>
              <a:gd name="connsiteX7" fmla="*/ 5393 w 370662"/>
              <a:gd name="connsiteY7" fmla="*/ 792742 h 7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662" h="792777">
                <a:moveTo>
                  <a:pt x="5393" y="792777"/>
                </a:moveTo>
                <a:cubicBezTo>
                  <a:pt x="4639" y="792777"/>
                  <a:pt x="3886" y="792634"/>
                  <a:pt x="3133" y="792275"/>
                </a:cubicBezTo>
                <a:cubicBezTo>
                  <a:pt x="444" y="791020"/>
                  <a:pt x="-740" y="787829"/>
                  <a:pt x="480" y="785139"/>
                </a:cubicBezTo>
                <a:lnTo>
                  <a:pt x="360393" y="3133"/>
                </a:lnTo>
                <a:cubicBezTo>
                  <a:pt x="361648" y="444"/>
                  <a:pt x="364840" y="-739"/>
                  <a:pt x="367529" y="480"/>
                </a:cubicBezTo>
                <a:cubicBezTo>
                  <a:pt x="370219" y="1735"/>
                  <a:pt x="371402" y="4926"/>
                  <a:pt x="370183" y="7616"/>
                </a:cubicBezTo>
                <a:lnTo>
                  <a:pt x="10269" y="789622"/>
                </a:lnTo>
                <a:cubicBezTo>
                  <a:pt x="9373" y="791594"/>
                  <a:pt x="7400" y="792742"/>
                  <a:pt x="5393" y="79274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0" name="椭圆 59"/>
          <p:cNvSpPr/>
          <p:nvPr userDrawn="1">
            <p:custDataLst>
              <p:tags r:id="rId45"/>
            </p:custDataLst>
          </p:nvPr>
        </p:nvSpPr>
        <p:spPr>
          <a:xfrm rot="841139">
            <a:off x="8496300" y="5284470"/>
            <a:ext cx="16669" cy="16669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1" name="任意多边形: 形状 60"/>
          <p:cNvSpPr/>
          <p:nvPr userDrawn="1">
            <p:custDataLst>
              <p:tags r:id="rId46"/>
            </p:custDataLst>
          </p:nvPr>
        </p:nvSpPr>
        <p:spPr>
          <a:xfrm rot="841139">
            <a:off x="8394859" y="5380196"/>
            <a:ext cx="43339" cy="67151"/>
          </a:xfrm>
          <a:custGeom>
            <a:avLst/>
            <a:gdLst>
              <a:gd name="connsiteX0" fmla="*/ 5385 w 118375"/>
              <a:gd name="connsiteY0" fmla="*/ 182883 h 182954"/>
              <a:gd name="connsiteX1" fmla="*/ 472 w 118375"/>
              <a:gd name="connsiteY1" fmla="*/ 179692 h 182954"/>
              <a:gd name="connsiteX2" fmla="*/ 3233 w 118375"/>
              <a:gd name="connsiteY2" fmla="*/ 172591 h 182954"/>
              <a:gd name="connsiteX3" fmla="*/ 99406 w 118375"/>
              <a:gd name="connsiteY3" fmla="*/ 130063 h 182954"/>
              <a:gd name="connsiteX4" fmla="*/ 14242 w 118375"/>
              <a:gd name="connsiteY4" fmla="*/ 94204 h 182954"/>
              <a:gd name="connsiteX5" fmla="*/ 10943 w 118375"/>
              <a:gd name="connsiteY5" fmla="*/ 89543 h 182954"/>
              <a:gd name="connsiteX6" fmla="*/ 13704 w 118375"/>
              <a:gd name="connsiteY6" fmla="*/ 84559 h 182954"/>
              <a:gd name="connsiteX7" fmla="*/ 97255 w 118375"/>
              <a:gd name="connsiteY7" fmla="*/ 38014 h 182954"/>
              <a:gd name="connsiteX8" fmla="*/ 11373 w 118375"/>
              <a:gd name="connsiteY8" fmla="*/ 10510 h 182954"/>
              <a:gd name="connsiteX9" fmla="*/ 7895 w 118375"/>
              <a:gd name="connsiteY9" fmla="*/ 3733 h 182954"/>
              <a:gd name="connsiteX10" fmla="*/ 14672 w 118375"/>
              <a:gd name="connsiteY10" fmla="*/ 255 h 182954"/>
              <a:gd name="connsiteX11" fmla="*/ 112351 w 118375"/>
              <a:gd name="connsiteY11" fmla="*/ 31559 h 182954"/>
              <a:gd name="connsiteX12" fmla="*/ 116045 w 118375"/>
              <a:gd name="connsiteY12" fmla="*/ 36149 h 182954"/>
              <a:gd name="connsiteX13" fmla="*/ 113319 w 118375"/>
              <a:gd name="connsiteY13" fmla="*/ 41385 h 182954"/>
              <a:gd name="connsiteX14" fmla="*/ 28585 w 118375"/>
              <a:gd name="connsiteY14" fmla="*/ 88575 h 182954"/>
              <a:gd name="connsiteX15" fmla="*/ 115076 w 118375"/>
              <a:gd name="connsiteY15" fmla="*/ 125007 h 182954"/>
              <a:gd name="connsiteX16" fmla="*/ 118376 w 118375"/>
              <a:gd name="connsiteY16" fmla="*/ 129920 h 182954"/>
              <a:gd name="connsiteX17" fmla="*/ 115184 w 118375"/>
              <a:gd name="connsiteY17" fmla="*/ 134904 h 182954"/>
              <a:gd name="connsiteX18" fmla="*/ 7608 w 118375"/>
              <a:gd name="connsiteY18" fmla="*/ 182488 h 182954"/>
              <a:gd name="connsiteX19" fmla="*/ 5421 w 118375"/>
              <a:gd name="connsiteY19" fmla="*/ 182955 h 18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375" h="182954">
                <a:moveTo>
                  <a:pt x="5385" y="182883"/>
                </a:moveTo>
                <a:cubicBezTo>
                  <a:pt x="3305" y="182883"/>
                  <a:pt x="1369" y="181700"/>
                  <a:pt x="472" y="179692"/>
                </a:cubicBezTo>
                <a:cubicBezTo>
                  <a:pt x="-747" y="176966"/>
                  <a:pt x="472" y="173811"/>
                  <a:pt x="3233" y="172591"/>
                </a:cubicBezTo>
                <a:lnTo>
                  <a:pt x="99406" y="130063"/>
                </a:lnTo>
                <a:lnTo>
                  <a:pt x="14242" y="94204"/>
                </a:lnTo>
                <a:cubicBezTo>
                  <a:pt x="12342" y="93416"/>
                  <a:pt x="11086" y="91587"/>
                  <a:pt x="10943" y="89543"/>
                </a:cubicBezTo>
                <a:cubicBezTo>
                  <a:pt x="10835" y="87499"/>
                  <a:pt x="11911" y="85563"/>
                  <a:pt x="13704" y="84559"/>
                </a:cubicBezTo>
                <a:lnTo>
                  <a:pt x="97255" y="38014"/>
                </a:lnTo>
                <a:lnTo>
                  <a:pt x="11373" y="10510"/>
                </a:lnTo>
                <a:cubicBezTo>
                  <a:pt x="8540" y="9614"/>
                  <a:pt x="6998" y="6566"/>
                  <a:pt x="7895" y="3733"/>
                </a:cubicBezTo>
                <a:cubicBezTo>
                  <a:pt x="8791" y="900"/>
                  <a:pt x="11840" y="-642"/>
                  <a:pt x="14672" y="255"/>
                </a:cubicBezTo>
                <a:lnTo>
                  <a:pt x="112351" y="31559"/>
                </a:lnTo>
                <a:cubicBezTo>
                  <a:pt x="114395" y="32205"/>
                  <a:pt x="115866" y="34034"/>
                  <a:pt x="116045" y="36149"/>
                </a:cubicBezTo>
                <a:cubicBezTo>
                  <a:pt x="116260" y="38265"/>
                  <a:pt x="115184" y="40345"/>
                  <a:pt x="113319" y="41385"/>
                </a:cubicBezTo>
                <a:lnTo>
                  <a:pt x="28585" y="88575"/>
                </a:lnTo>
                <a:lnTo>
                  <a:pt x="115076" y="125007"/>
                </a:lnTo>
                <a:cubicBezTo>
                  <a:pt x="117049" y="125832"/>
                  <a:pt x="118340" y="127768"/>
                  <a:pt x="118376" y="129920"/>
                </a:cubicBezTo>
                <a:cubicBezTo>
                  <a:pt x="118376" y="132071"/>
                  <a:pt x="117121" y="134008"/>
                  <a:pt x="115184" y="134904"/>
                </a:cubicBezTo>
                <a:lnTo>
                  <a:pt x="7608" y="182488"/>
                </a:lnTo>
                <a:cubicBezTo>
                  <a:pt x="6891" y="182811"/>
                  <a:pt x="6174" y="182955"/>
                  <a:pt x="5421" y="182955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2" name="任意多边形: 形状 61"/>
          <p:cNvSpPr/>
          <p:nvPr userDrawn="1">
            <p:custDataLst>
              <p:tags r:id="rId47"/>
            </p:custDataLst>
          </p:nvPr>
        </p:nvSpPr>
        <p:spPr>
          <a:xfrm rot="841139">
            <a:off x="7382351" y="3917633"/>
            <a:ext cx="598170" cy="558165"/>
          </a:xfrm>
          <a:custGeom>
            <a:avLst/>
            <a:gdLst>
              <a:gd name="connsiteX0" fmla="*/ 1264699 w 1627947"/>
              <a:gd name="connsiteY0" fmla="*/ 0 h 1518610"/>
              <a:gd name="connsiteX1" fmla="*/ 1255986 w 1627947"/>
              <a:gd name="connsiteY1" fmla="*/ 4446 h 1518610"/>
              <a:gd name="connsiteX2" fmla="*/ 1146868 w 1627947"/>
              <a:gd name="connsiteY2" fmla="*/ 115501 h 1518610"/>
              <a:gd name="connsiteX3" fmla="*/ 745036 w 1627947"/>
              <a:gd name="connsiteY3" fmla="*/ 1053098 h 1518610"/>
              <a:gd name="connsiteX4" fmla="*/ 130920 w 1627947"/>
              <a:gd name="connsiteY4" fmla="*/ 883199 h 1518610"/>
              <a:gd name="connsiteX5" fmla="*/ 95097 w 1627947"/>
              <a:gd name="connsiteY5" fmla="*/ 1069485 h 1518610"/>
              <a:gd name="connsiteX6" fmla="*/ 0 w 1627947"/>
              <a:gd name="connsiteY6" fmla="*/ 1218514 h 1518610"/>
              <a:gd name="connsiteX7" fmla="*/ 785126 w 1627947"/>
              <a:gd name="connsiteY7" fmla="*/ 1495809 h 1518610"/>
              <a:gd name="connsiteX8" fmla="*/ 787923 w 1627947"/>
              <a:gd name="connsiteY8" fmla="*/ 1496813 h 1518610"/>
              <a:gd name="connsiteX9" fmla="*/ 1117069 w 1627947"/>
              <a:gd name="connsiteY9" fmla="*/ 1347820 h 1518610"/>
              <a:gd name="connsiteX10" fmla="*/ 1627948 w 1627947"/>
              <a:gd name="connsiteY10" fmla="*/ 609203 h 1518610"/>
              <a:gd name="connsiteX11" fmla="*/ 1264699 w 1627947"/>
              <a:gd name="connsiteY11" fmla="*/ 0 h 151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7947" h="1518610">
                <a:moveTo>
                  <a:pt x="1264699" y="0"/>
                </a:moveTo>
                <a:lnTo>
                  <a:pt x="1255986" y="4446"/>
                </a:lnTo>
                <a:cubicBezTo>
                  <a:pt x="1208545" y="28687"/>
                  <a:pt x="1170284" y="67665"/>
                  <a:pt x="1146868" y="115501"/>
                </a:cubicBezTo>
                <a:lnTo>
                  <a:pt x="745036" y="1053098"/>
                </a:lnTo>
                <a:lnTo>
                  <a:pt x="130920" y="883199"/>
                </a:lnTo>
                <a:cubicBezTo>
                  <a:pt x="141391" y="906436"/>
                  <a:pt x="130812" y="987333"/>
                  <a:pt x="95097" y="1069485"/>
                </a:cubicBezTo>
                <a:cubicBezTo>
                  <a:pt x="62860" y="1143390"/>
                  <a:pt x="24922" y="1201732"/>
                  <a:pt x="0" y="1218514"/>
                </a:cubicBezTo>
                <a:lnTo>
                  <a:pt x="785126" y="1495809"/>
                </a:lnTo>
                <a:cubicBezTo>
                  <a:pt x="786058" y="1496167"/>
                  <a:pt x="786990" y="1496454"/>
                  <a:pt x="787923" y="1496813"/>
                </a:cubicBezTo>
                <a:cubicBezTo>
                  <a:pt x="896287" y="1560677"/>
                  <a:pt x="1014800" y="1476158"/>
                  <a:pt x="1117069" y="1347820"/>
                </a:cubicBezTo>
                <a:lnTo>
                  <a:pt x="1627948" y="609203"/>
                </a:lnTo>
                <a:lnTo>
                  <a:pt x="1264699" y="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3" name="任意多边形: 形状 62"/>
          <p:cNvSpPr/>
          <p:nvPr userDrawn="1">
            <p:custDataLst>
              <p:tags r:id="rId48"/>
            </p:custDataLst>
          </p:nvPr>
        </p:nvSpPr>
        <p:spPr>
          <a:xfrm rot="841139">
            <a:off x="7379018" y="3915728"/>
            <a:ext cx="601980" cy="561975"/>
          </a:xfrm>
          <a:custGeom>
            <a:avLst/>
            <a:gdLst>
              <a:gd name="connsiteX0" fmla="*/ 870439 w 1638718"/>
              <a:gd name="connsiteY0" fmla="*/ 1529173 h 1529172"/>
              <a:gd name="connsiteX1" fmla="*/ 791048 w 1638718"/>
              <a:gd name="connsiteY1" fmla="*/ 1507120 h 1529172"/>
              <a:gd name="connsiteX2" fmla="*/ 790367 w 1638718"/>
              <a:gd name="connsiteY2" fmla="*/ 1506869 h 1529172"/>
              <a:gd name="connsiteX3" fmla="*/ 788574 w 1638718"/>
              <a:gd name="connsiteY3" fmla="*/ 1506223 h 1529172"/>
              <a:gd name="connsiteX4" fmla="*/ 3592 w 1638718"/>
              <a:gd name="connsiteY4" fmla="*/ 1228964 h 1529172"/>
              <a:gd name="connsiteX5" fmla="*/ 42 w 1638718"/>
              <a:gd name="connsiteY5" fmla="*/ 1224553 h 1529172"/>
              <a:gd name="connsiteX6" fmla="*/ 2372 w 1638718"/>
              <a:gd name="connsiteY6" fmla="*/ 1219426 h 1529172"/>
              <a:gd name="connsiteX7" fmla="*/ 95533 w 1638718"/>
              <a:gd name="connsiteY7" fmla="*/ 1072728 h 1529172"/>
              <a:gd name="connsiteX8" fmla="*/ 131356 w 1638718"/>
              <a:gd name="connsiteY8" fmla="*/ 890817 h 1529172"/>
              <a:gd name="connsiteX9" fmla="*/ 132181 w 1638718"/>
              <a:gd name="connsiteY9" fmla="*/ 885115 h 1529172"/>
              <a:gd name="connsiteX10" fmla="*/ 137703 w 1638718"/>
              <a:gd name="connsiteY10" fmla="*/ 883430 h 1529172"/>
              <a:gd name="connsiteX11" fmla="*/ 747301 w 1638718"/>
              <a:gd name="connsiteY11" fmla="*/ 1052073 h 1529172"/>
              <a:gd name="connsiteX12" fmla="*/ 1147304 w 1638718"/>
              <a:gd name="connsiteY12" fmla="*/ 118779 h 1529172"/>
              <a:gd name="connsiteX13" fmla="*/ 1258932 w 1638718"/>
              <a:gd name="connsiteY13" fmla="*/ 5036 h 1529172"/>
              <a:gd name="connsiteX14" fmla="*/ 1267646 w 1638718"/>
              <a:gd name="connsiteY14" fmla="*/ 589 h 1529172"/>
              <a:gd name="connsiteX15" fmla="*/ 1274710 w 1638718"/>
              <a:gd name="connsiteY15" fmla="*/ 2633 h 1529172"/>
              <a:gd name="connsiteX16" fmla="*/ 1637958 w 1638718"/>
              <a:gd name="connsiteY16" fmla="*/ 611836 h 1529172"/>
              <a:gd name="connsiteX17" fmla="*/ 1637779 w 1638718"/>
              <a:gd name="connsiteY17" fmla="*/ 617645 h 1529172"/>
              <a:gd name="connsiteX18" fmla="*/ 1126900 w 1638718"/>
              <a:gd name="connsiteY18" fmla="*/ 1356262 h 1529172"/>
              <a:gd name="connsiteX19" fmla="*/ 1126685 w 1638718"/>
              <a:gd name="connsiteY19" fmla="*/ 1356549 h 1529172"/>
              <a:gd name="connsiteX20" fmla="*/ 870439 w 1638718"/>
              <a:gd name="connsiteY20" fmla="*/ 1529173 h 1529172"/>
              <a:gd name="connsiteX21" fmla="*/ 16393 w 1638718"/>
              <a:gd name="connsiteY21" fmla="*/ 1222079 h 1529172"/>
              <a:gd name="connsiteX22" fmla="*/ 792339 w 1638718"/>
              <a:gd name="connsiteY22" fmla="*/ 1496111 h 1529172"/>
              <a:gd name="connsiteX23" fmla="*/ 793881 w 1638718"/>
              <a:gd name="connsiteY23" fmla="*/ 1496649 h 1529172"/>
              <a:gd name="connsiteX24" fmla="*/ 795208 w 1638718"/>
              <a:gd name="connsiteY24" fmla="*/ 1497115 h 1529172"/>
              <a:gd name="connsiteX25" fmla="*/ 796104 w 1638718"/>
              <a:gd name="connsiteY25" fmla="*/ 1497545 h 1529172"/>
              <a:gd name="connsiteX26" fmla="*/ 1118223 w 1638718"/>
              <a:gd name="connsiteY26" fmla="*/ 1349951 h 1529172"/>
              <a:gd name="connsiteX27" fmla="*/ 1627021 w 1638718"/>
              <a:gd name="connsiteY27" fmla="*/ 614346 h 1529172"/>
              <a:gd name="connsiteX28" fmla="*/ 1268112 w 1638718"/>
              <a:gd name="connsiteY28" fmla="*/ 12423 h 1529172"/>
              <a:gd name="connsiteX29" fmla="*/ 1263881 w 1638718"/>
              <a:gd name="connsiteY29" fmla="*/ 14574 h 1529172"/>
              <a:gd name="connsiteX30" fmla="*/ 1157129 w 1638718"/>
              <a:gd name="connsiteY30" fmla="*/ 123226 h 1529172"/>
              <a:gd name="connsiteX31" fmla="*/ 755405 w 1638718"/>
              <a:gd name="connsiteY31" fmla="*/ 1060571 h 1529172"/>
              <a:gd name="connsiteX32" fmla="*/ 749022 w 1638718"/>
              <a:gd name="connsiteY32" fmla="*/ 1063620 h 1529172"/>
              <a:gd name="connsiteX33" fmla="*/ 144122 w 1638718"/>
              <a:gd name="connsiteY33" fmla="*/ 896267 h 1529172"/>
              <a:gd name="connsiteX34" fmla="*/ 105466 w 1638718"/>
              <a:gd name="connsiteY34" fmla="*/ 1076959 h 1529172"/>
              <a:gd name="connsiteX35" fmla="*/ 16429 w 1638718"/>
              <a:gd name="connsiteY35" fmla="*/ 1222007 h 152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38718" h="1529172">
                <a:moveTo>
                  <a:pt x="870439" y="1529173"/>
                </a:moveTo>
                <a:cubicBezTo>
                  <a:pt x="842756" y="1529173"/>
                  <a:pt x="816257" y="1521857"/>
                  <a:pt x="791048" y="1507120"/>
                </a:cubicBezTo>
                <a:lnTo>
                  <a:pt x="790367" y="1506869"/>
                </a:lnTo>
                <a:cubicBezTo>
                  <a:pt x="789757" y="1506653"/>
                  <a:pt x="789183" y="1506474"/>
                  <a:pt x="788574" y="1506223"/>
                </a:cubicBezTo>
                <a:lnTo>
                  <a:pt x="3592" y="1228964"/>
                </a:lnTo>
                <a:cubicBezTo>
                  <a:pt x="1691" y="1228283"/>
                  <a:pt x="293" y="1226597"/>
                  <a:pt x="42" y="1224553"/>
                </a:cubicBezTo>
                <a:cubicBezTo>
                  <a:pt x="-209" y="1222545"/>
                  <a:pt x="687" y="1220537"/>
                  <a:pt x="2372" y="1219426"/>
                </a:cubicBezTo>
                <a:cubicBezTo>
                  <a:pt x="27079" y="1202787"/>
                  <a:pt x="64515" y="1143800"/>
                  <a:pt x="95533" y="1072728"/>
                </a:cubicBezTo>
                <a:cubicBezTo>
                  <a:pt x="131356" y="990253"/>
                  <a:pt x="140536" y="911184"/>
                  <a:pt x="131356" y="890817"/>
                </a:cubicBezTo>
                <a:cubicBezTo>
                  <a:pt x="130495" y="888916"/>
                  <a:pt x="130818" y="886693"/>
                  <a:pt x="132181" y="885115"/>
                </a:cubicBezTo>
                <a:cubicBezTo>
                  <a:pt x="133543" y="883537"/>
                  <a:pt x="135695" y="882892"/>
                  <a:pt x="137703" y="883430"/>
                </a:cubicBezTo>
                <a:lnTo>
                  <a:pt x="747301" y="1052073"/>
                </a:lnTo>
                <a:lnTo>
                  <a:pt x="1147304" y="118779"/>
                </a:lnTo>
                <a:cubicBezTo>
                  <a:pt x="1171186" y="69976"/>
                  <a:pt x="1210774" y="29671"/>
                  <a:pt x="1258932" y="5036"/>
                </a:cubicBezTo>
                <a:lnTo>
                  <a:pt x="1267646" y="589"/>
                </a:lnTo>
                <a:cubicBezTo>
                  <a:pt x="1270156" y="-702"/>
                  <a:pt x="1273276" y="195"/>
                  <a:pt x="1274710" y="2633"/>
                </a:cubicBezTo>
                <a:lnTo>
                  <a:pt x="1637958" y="611836"/>
                </a:lnTo>
                <a:cubicBezTo>
                  <a:pt x="1639034" y="613629"/>
                  <a:pt x="1638962" y="615924"/>
                  <a:pt x="1637779" y="617645"/>
                </a:cubicBezTo>
                <a:lnTo>
                  <a:pt x="1126900" y="1356262"/>
                </a:lnTo>
                <a:cubicBezTo>
                  <a:pt x="1126900" y="1356262"/>
                  <a:pt x="1126757" y="1356441"/>
                  <a:pt x="1126685" y="1356549"/>
                </a:cubicBezTo>
                <a:cubicBezTo>
                  <a:pt x="1035604" y="1470867"/>
                  <a:pt x="948468" y="1529173"/>
                  <a:pt x="870439" y="1529173"/>
                </a:cubicBezTo>
                <a:close/>
                <a:moveTo>
                  <a:pt x="16393" y="1222079"/>
                </a:moveTo>
                <a:lnTo>
                  <a:pt x="792339" y="1496111"/>
                </a:lnTo>
                <a:cubicBezTo>
                  <a:pt x="792949" y="1496326"/>
                  <a:pt x="793415" y="1496505"/>
                  <a:pt x="793881" y="1496649"/>
                </a:cubicBezTo>
                <a:lnTo>
                  <a:pt x="795208" y="1497115"/>
                </a:lnTo>
                <a:cubicBezTo>
                  <a:pt x="795530" y="1497223"/>
                  <a:pt x="795817" y="1497366"/>
                  <a:pt x="796104" y="1497545"/>
                </a:cubicBezTo>
                <a:cubicBezTo>
                  <a:pt x="911067" y="1565318"/>
                  <a:pt x="1034708" y="1454730"/>
                  <a:pt x="1118223" y="1349951"/>
                </a:cubicBezTo>
                <a:lnTo>
                  <a:pt x="1627021" y="614346"/>
                </a:lnTo>
                <a:lnTo>
                  <a:pt x="1268112" y="12423"/>
                </a:lnTo>
                <a:lnTo>
                  <a:pt x="1263881" y="14574"/>
                </a:lnTo>
                <a:cubicBezTo>
                  <a:pt x="1217802" y="38133"/>
                  <a:pt x="1179900" y="76717"/>
                  <a:pt x="1157129" y="123226"/>
                </a:cubicBezTo>
                <a:lnTo>
                  <a:pt x="755405" y="1060571"/>
                </a:lnTo>
                <a:cubicBezTo>
                  <a:pt x="754329" y="1063046"/>
                  <a:pt x="751640" y="1064337"/>
                  <a:pt x="749022" y="1063620"/>
                </a:cubicBezTo>
                <a:lnTo>
                  <a:pt x="144122" y="896267"/>
                </a:lnTo>
                <a:cubicBezTo>
                  <a:pt x="150074" y="929436"/>
                  <a:pt x="137416" y="1003377"/>
                  <a:pt x="105466" y="1076959"/>
                </a:cubicBezTo>
                <a:cubicBezTo>
                  <a:pt x="76313" y="1143835"/>
                  <a:pt x="42391" y="1198807"/>
                  <a:pt x="16429" y="122200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4" name="任意多边形: 形状 63"/>
          <p:cNvSpPr/>
          <p:nvPr userDrawn="1">
            <p:custDataLst>
              <p:tags r:id="rId49"/>
            </p:custDataLst>
          </p:nvPr>
        </p:nvSpPr>
        <p:spPr>
          <a:xfrm rot="21019139">
            <a:off x="7339013" y="3980021"/>
            <a:ext cx="49054" cy="459581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5" name="任意多边形: 形状 64"/>
          <p:cNvSpPr/>
          <p:nvPr userDrawn="1">
            <p:custDataLst>
              <p:tags r:id="rId50"/>
            </p:custDataLst>
          </p:nvPr>
        </p:nvSpPr>
        <p:spPr>
          <a:xfrm rot="21019139">
            <a:off x="7315200" y="3983831"/>
            <a:ext cx="49054" cy="459581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任意多边形: 形状 65"/>
          <p:cNvSpPr/>
          <p:nvPr userDrawn="1">
            <p:custDataLst>
              <p:tags r:id="rId51"/>
            </p:custDataLst>
          </p:nvPr>
        </p:nvSpPr>
        <p:spPr>
          <a:xfrm rot="841139">
            <a:off x="7082314" y="3601879"/>
            <a:ext cx="399574" cy="399098"/>
          </a:xfrm>
          <a:custGeom>
            <a:avLst/>
            <a:gdLst>
              <a:gd name="connsiteX0" fmla="*/ 683122 w 1086690"/>
              <a:gd name="connsiteY0" fmla="*/ 1067946 h 1086420"/>
              <a:gd name="connsiteX1" fmla="*/ 346087 w 1086690"/>
              <a:gd name="connsiteY1" fmla="*/ 1049012 h 1086420"/>
              <a:gd name="connsiteX2" fmla="*/ 46093 w 1086690"/>
              <a:gd name="connsiteY2" fmla="*/ 761318 h 1086420"/>
              <a:gd name="connsiteX3" fmla="*/ 37379 w 1086690"/>
              <a:gd name="connsiteY3" fmla="*/ 345788 h 1086420"/>
              <a:gd name="connsiteX4" fmla="*/ 325073 w 1086690"/>
              <a:gd name="connsiteY4" fmla="*/ 45794 h 1086420"/>
              <a:gd name="connsiteX5" fmla="*/ 1040597 w 1086690"/>
              <a:gd name="connsiteY5" fmla="*/ 324775 h 1086420"/>
              <a:gd name="connsiteX6" fmla="*/ 1049311 w 1086690"/>
              <a:gd name="connsiteY6" fmla="*/ 740305 h 1086420"/>
              <a:gd name="connsiteX7" fmla="*/ 761617 w 1086690"/>
              <a:gd name="connsiteY7" fmla="*/ 1040299 h 1086420"/>
              <a:gd name="connsiteX8" fmla="*/ 683122 w 1086690"/>
              <a:gd name="connsiteY8" fmla="*/ 1067910 h 1086420"/>
              <a:gd name="connsiteX9" fmla="*/ 419489 w 1086690"/>
              <a:gd name="connsiteY9" fmla="*/ 80828 h 1086420"/>
              <a:gd name="connsiteX10" fmla="*/ 350999 w 1086690"/>
              <a:gd name="connsiteY10" fmla="*/ 104925 h 1086420"/>
              <a:gd name="connsiteX11" fmla="*/ 97514 w 1086690"/>
              <a:gd name="connsiteY11" fmla="*/ 369239 h 1086420"/>
              <a:gd name="connsiteX12" fmla="*/ 105188 w 1086690"/>
              <a:gd name="connsiteY12" fmla="*/ 735392 h 1086420"/>
              <a:gd name="connsiteX13" fmla="*/ 369502 w 1086690"/>
              <a:gd name="connsiteY13" fmla="*/ 988877 h 1086420"/>
              <a:gd name="connsiteX14" fmla="*/ 735655 w 1086690"/>
              <a:gd name="connsiteY14" fmla="*/ 981204 h 1086420"/>
              <a:gd name="connsiteX15" fmla="*/ 989140 w 1086690"/>
              <a:gd name="connsiteY15" fmla="*/ 716889 h 1086420"/>
              <a:gd name="connsiteX16" fmla="*/ 981466 w 1086690"/>
              <a:gd name="connsiteY16" fmla="*/ 350736 h 1086420"/>
              <a:gd name="connsiteX17" fmla="*/ 981466 w 1086690"/>
              <a:gd name="connsiteY17" fmla="*/ 350736 h 1086420"/>
              <a:gd name="connsiteX18" fmla="*/ 419453 w 1086690"/>
              <a:gd name="connsiteY18" fmla="*/ 80828 h 108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6690" h="1086420">
                <a:moveTo>
                  <a:pt x="683122" y="1067946"/>
                </a:moveTo>
                <a:cubicBezTo>
                  <a:pt x="572175" y="1097744"/>
                  <a:pt x="455097" y="1091541"/>
                  <a:pt x="346087" y="1049012"/>
                </a:cubicBezTo>
                <a:cubicBezTo>
                  <a:pt x="210935" y="996336"/>
                  <a:pt x="104399" y="894139"/>
                  <a:pt x="46093" y="761318"/>
                </a:cubicBezTo>
                <a:cubicBezTo>
                  <a:pt x="-12213" y="628498"/>
                  <a:pt x="-15297" y="480939"/>
                  <a:pt x="37379" y="345788"/>
                </a:cubicBezTo>
                <a:cubicBezTo>
                  <a:pt x="90056" y="210637"/>
                  <a:pt x="192253" y="104100"/>
                  <a:pt x="325073" y="45794"/>
                </a:cubicBezTo>
                <a:cubicBezTo>
                  <a:pt x="599249" y="-74583"/>
                  <a:pt x="920256" y="50599"/>
                  <a:pt x="1040597" y="324775"/>
                </a:cubicBezTo>
                <a:cubicBezTo>
                  <a:pt x="1098904" y="457595"/>
                  <a:pt x="1101987" y="605154"/>
                  <a:pt x="1049311" y="740305"/>
                </a:cubicBezTo>
                <a:cubicBezTo>
                  <a:pt x="996635" y="875456"/>
                  <a:pt x="894437" y="981992"/>
                  <a:pt x="761617" y="1040299"/>
                </a:cubicBezTo>
                <a:cubicBezTo>
                  <a:pt x="735942" y="1051558"/>
                  <a:pt x="709693" y="1060774"/>
                  <a:pt x="683122" y="1067910"/>
                </a:cubicBezTo>
                <a:close/>
                <a:moveTo>
                  <a:pt x="419489" y="80828"/>
                </a:moveTo>
                <a:cubicBezTo>
                  <a:pt x="396432" y="87032"/>
                  <a:pt x="373554" y="95028"/>
                  <a:pt x="350999" y="104925"/>
                </a:cubicBezTo>
                <a:cubicBezTo>
                  <a:pt x="233956" y="156311"/>
                  <a:pt x="143951" y="250189"/>
                  <a:pt x="97514" y="369239"/>
                </a:cubicBezTo>
                <a:cubicBezTo>
                  <a:pt x="51077" y="488326"/>
                  <a:pt x="53802" y="618350"/>
                  <a:pt x="105188" y="735392"/>
                </a:cubicBezTo>
                <a:cubicBezTo>
                  <a:pt x="156573" y="852435"/>
                  <a:pt x="250451" y="942440"/>
                  <a:pt x="369502" y="988877"/>
                </a:cubicBezTo>
                <a:cubicBezTo>
                  <a:pt x="488589" y="1035314"/>
                  <a:pt x="618612" y="1032589"/>
                  <a:pt x="735655" y="981204"/>
                </a:cubicBezTo>
                <a:cubicBezTo>
                  <a:pt x="852698" y="929818"/>
                  <a:pt x="942703" y="835940"/>
                  <a:pt x="989140" y="716889"/>
                </a:cubicBezTo>
                <a:cubicBezTo>
                  <a:pt x="1035577" y="597803"/>
                  <a:pt x="1032852" y="467779"/>
                  <a:pt x="981466" y="350736"/>
                </a:cubicBezTo>
                <a:lnTo>
                  <a:pt x="981466" y="350736"/>
                </a:lnTo>
                <a:cubicBezTo>
                  <a:pt x="885293" y="131676"/>
                  <a:pt x="643785" y="20586"/>
                  <a:pt x="419453" y="8082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67" name="任意多边形: 形状 66"/>
          <p:cNvSpPr/>
          <p:nvPr userDrawn="1">
            <p:custDataLst>
              <p:tags r:id="rId52"/>
            </p:custDataLst>
          </p:nvPr>
        </p:nvSpPr>
        <p:spPr>
          <a:xfrm rot="841139">
            <a:off x="7062311" y="3608546"/>
            <a:ext cx="399098" cy="399574"/>
          </a:xfrm>
          <a:custGeom>
            <a:avLst/>
            <a:gdLst>
              <a:gd name="connsiteX0" fmla="*/ 682808 w 1086376"/>
              <a:gd name="connsiteY0" fmla="*/ 1068244 h 1086719"/>
              <a:gd name="connsiteX1" fmla="*/ 345773 w 1086376"/>
              <a:gd name="connsiteY1" fmla="*/ 1049311 h 1086719"/>
              <a:gd name="connsiteX2" fmla="*/ 45779 w 1086376"/>
              <a:gd name="connsiteY2" fmla="*/ 761617 h 1086719"/>
              <a:gd name="connsiteX3" fmla="*/ 324759 w 1086376"/>
              <a:gd name="connsiteY3" fmla="*/ 46093 h 1086719"/>
              <a:gd name="connsiteX4" fmla="*/ 740290 w 1086376"/>
              <a:gd name="connsiteY4" fmla="*/ 37379 h 1086719"/>
              <a:gd name="connsiteX5" fmla="*/ 1040283 w 1086376"/>
              <a:gd name="connsiteY5" fmla="*/ 325073 h 1086719"/>
              <a:gd name="connsiteX6" fmla="*/ 1040283 w 1086376"/>
              <a:gd name="connsiteY6" fmla="*/ 325073 h 1086719"/>
              <a:gd name="connsiteX7" fmla="*/ 1048997 w 1086376"/>
              <a:gd name="connsiteY7" fmla="*/ 740604 h 1086719"/>
              <a:gd name="connsiteX8" fmla="*/ 761303 w 1086376"/>
              <a:gd name="connsiteY8" fmla="*/ 1040597 h 1086719"/>
              <a:gd name="connsiteX9" fmla="*/ 682808 w 1086376"/>
              <a:gd name="connsiteY9" fmla="*/ 1068208 h 1086719"/>
              <a:gd name="connsiteX10" fmla="*/ 419857 w 1086376"/>
              <a:gd name="connsiteY10" fmla="*/ 80912 h 1086719"/>
              <a:gd name="connsiteX11" fmla="*/ 350685 w 1086376"/>
              <a:gd name="connsiteY11" fmla="*/ 105260 h 1086719"/>
              <a:gd name="connsiteX12" fmla="*/ 104874 w 1086376"/>
              <a:gd name="connsiteY12" fmla="*/ 735727 h 1086719"/>
              <a:gd name="connsiteX13" fmla="*/ 369188 w 1086376"/>
              <a:gd name="connsiteY13" fmla="*/ 989212 h 1086719"/>
              <a:gd name="connsiteX14" fmla="*/ 735341 w 1086376"/>
              <a:gd name="connsiteY14" fmla="*/ 981538 h 1086719"/>
              <a:gd name="connsiteX15" fmla="*/ 988826 w 1086376"/>
              <a:gd name="connsiteY15" fmla="*/ 717224 h 1086719"/>
              <a:gd name="connsiteX16" fmla="*/ 981152 w 1086376"/>
              <a:gd name="connsiteY16" fmla="*/ 351071 h 1086719"/>
              <a:gd name="connsiteX17" fmla="*/ 981152 w 1086376"/>
              <a:gd name="connsiteY17" fmla="*/ 351071 h 1086719"/>
              <a:gd name="connsiteX18" fmla="*/ 716838 w 1086376"/>
              <a:gd name="connsiteY18" fmla="*/ 97586 h 1086719"/>
              <a:gd name="connsiteX19" fmla="*/ 419857 w 1086376"/>
              <a:gd name="connsiteY19" fmla="*/ 80912 h 108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6376" h="1086719">
                <a:moveTo>
                  <a:pt x="682808" y="1068244"/>
                </a:moveTo>
                <a:cubicBezTo>
                  <a:pt x="571862" y="1098043"/>
                  <a:pt x="454783" y="1091839"/>
                  <a:pt x="345773" y="1049311"/>
                </a:cubicBezTo>
                <a:cubicBezTo>
                  <a:pt x="210621" y="996635"/>
                  <a:pt x="104085" y="894437"/>
                  <a:pt x="45779" y="761617"/>
                </a:cubicBezTo>
                <a:cubicBezTo>
                  <a:pt x="-74563" y="487441"/>
                  <a:pt x="50584" y="166435"/>
                  <a:pt x="324759" y="46093"/>
                </a:cubicBezTo>
                <a:cubicBezTo>
                  <a:pt x="457580" y="-12213"/>
                  <a:pt x="605138" y="-15297"/>
                  <a:pt x="740290" y="37379"/>
                </a:cubicBezTo>
                <a:cubicBezTo>
                  <a:pt x="875441" y="90056"/>
                  <a:pt x="981977" y="192253"/>
                  <a:pt x="1040283" y="325073"/>
                </a:cubicBezTo>
                <a:lnTo>
                  <a:pt x="1040283" y="325073"/>
                </a:lnTo>
                <a:cubicBezTo>
                  <a:pt x="1098590" y="457894"/>
                  <a:pt x="1101674" y="605452"/>
                  <a:pt x="1048997" y="740604"/>
                </a:cubicBezTo>
                <a:cubicBezTo>
                  <a:pt x="996321" y="875755"/>
                  <a:pt x="894124" y="982291"/>
                  <a:pt x="761303" y="1040597"/>
                </a:cubicBezTo>
                <a:cubicBezTo>
                  <a:pt x="735628" y="1051857"/>
                  <a:pt x="709380" y="1061073"/>
                  <a:pt x="682808" y="1068208"/>
                </a:cubicBezTo>
                <a:close/>
                <a:moveTo>
                  <a:pt x="419857" y="80912"/>
                </a:moveTo>
                <a:cubicBezTo>
                  <a:pt x="396441" y="87187"/>
                  <a:pt x="373312" y="95327"/>
                  <a:pt x="350685" y="105260"/>
                </a:cubicBezTo>
                <a:cubicBezTo>
                  <a:pt x="109105" y="211294"/>
                  <a:pt x="-1160" y="494111"/>
                  <a:pt x="104874" y="735727"/>
                </a:cubicBezTo>
                <a:cubicBezTo>
                  <a:pt x="156260" y="852770"/>
                  <a:pt x="250138" y="942775"/>
                  <a:pt x="369188" y="989212"/>
                </a:cubicBezTo>
                <a:cubicBezTo>
                  <a:pt x="488275" y="1035649"/>
                  <a:pt x="618299" y="1032924"/>
                  <a:pt x="735341" y="981538"/>
                </a:cubicBezTo>
                <a:cubicBezTo>
                  <a:pt x="852384" y="930153"/>
                  <a:pt x="942389" y="836275"/>
                  <a:pt x="988826" y="717224"/>
                </a:cubicBezTo>
                <a:cubicBezTo>
                  <a:pt x="1035263" y="598137"/>
                  <a:pt x="1032538" y="468114"/>
                  <a:pt x="981152" y="351071"/>
                </a:cubicBezTo>
                <a:lnTo>
                  <a:pt x="981152" y="351071"/>
                </a:lnTo>
                <a:cubicBezTo>
                  <a:pt x="929767" y="234028"/>
                  <a:pt x="835889" y="144023"/>
                  <a:pt x="716838" y="97586"/>
                </a:cubicBezTo>
                <a:cubicBezTo>
                  <a:pt x="620773" y="60149"/>
                  <a:pt x="517572" y="54663"/>
                  <a:pt x="419857" y="80912"/>
                </a:cubicBez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8" name="任意多边形: 形状 67"/>
          <p:cNvSpPr/>
          <p:nvPr userDrawn="1">
            <p:custDataLst>
              <p:tags r:id="rId53"/>
            </p:custDataLst>
          </p:nvPr>
        </p:nvSpPr>
        <p:spPr>
          <a:xfrm rot="841139">
            <a:off x="7256824" y="4109597"/>
            <a:ext cx="91440" cy="97631"/>
          </a:xfrm>
          <a:custGeom>
            <a:avLst/>
            <a:gdLst>
              <a:gd name="connsiteX0" fmla="*/ 207382 w 248338"/>
              <a:gd name="connsiteY0" fmla="*/ 202223 h 265215"/>
              <a:gd name="connsiteX1" fmla="*/ 239655 w 248338"/>
              <a:gd name="connsiteY1" fmla="*/ 167799 h 265215"/>
              <a:gd name="connsiteX2" fmla="*/ 194652 w 248338"/>
              <a:gd name="connsiteY2" fmla="*/ 139327 h 265215"/>
              <a:gd name="connsiteX3" fmla="*/ 213084 w 248338"/>
              <a:gd name="connsiteY3" fmla="*/ 108704 h 265215"/>
              <a:gd name="connsiteX4" fmla="*/ 151586 w 248338"/>
              <a:gd name="connsiteY4" fmla="*/ 77435 h 265215"/>
              <a:gd name="connsiteX5" fmla="*/ 183536 w 248338"/>
              <a:gd name="connsiteY5" fmla="*/ 42760 h 265215"/>
              <a:gd name="connsiteX6" fmla="*/ 39420 w 248338"/>
              <a:gd name="connsiteY6" fmla="*/ 16 h 265215"/>
              <a:gd name="connsiteX7" fmla="*/ 7506 w 248338"/>
              <a:gd name="connsiteY7" fmla="*/ 13356 h 265215"/>
              <a:gd name="connsiteX8" fmla="*/ 36982 w 248338"/>
              <a:gd name="connsiteY8" fmla="*/ 74351 h 265215"/>
              <a:gd name="connsiteX9" fmla="*/ 45803 w 248338"/>
              <a:gd name="connsiteY9" fmla="*/ 148041 h 265215"/>
              <a:gd name="connsiteX10" fmla="*/ 83419 w 248338"/>
              <a:gd name="connsiteY10" fmla="*/ 208104 h 265215"/>
              <a:gd name="connsiteX11" fmla="*/ 135772 w 248338"/>
              <a:gd name="connsiteY11" fmla="*/ 260673 h 265215"/>
              <a:gd name="connsiteX12" fmla="*/ 248153 w 248338"/>
              <a:gd name="connsiteY12" fmla="*/ 234460 h 265215"/>
              <a:gd name="connsiteX13" fmla="*/ 207418 w 248338"/>
              <a:gd name="connsiteY13" fmla="*/ 202259 h 26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8338" h="265215">
                <a:moveTo>
                  <a:pt x="207382" y="202223"/>
                </a:moveTo>
                <a:cubicBezTo>
                  <a:pt x="229184" y="196916"/>
                  <a:pt x="243599" y="186983"/>
                  <a:pt x="239655" y="167799"/>
                </a:cubicBezTo>
                <a:cubicBezTo>
                  <a:pt x="236750" y="153671"/>
                  <a:pt x="218355" y="144849"/>
                  <a:pt x="194652" y="139327"/>
                </a:cubicBezTo>
                <a:cubicBezTo>
                  <a:pt x="208171" y="132765"/>
                  <a:pt x="215881" y="123083"/>
                  <a:pt x="213084" y="108704"/>
                </a:cubicBezTo>
                <a:cubicBezTo>
                  <a:pt x="209749" y="91528"/>
                  <a:pt x="183034" y="82312"/>
                  <a:pt x="151586" y="77435"/>
                </a:cubicBezTo>
                <a:cubicBezTo>
                  <a:pt x="173388" y="72702"/>
                  <a:pt x="187982" y="62697"/>
                  <a:pt x="183536" y="42760"/>
                </a:cubicBezTo>
                <a:cubicBezTo>
                  <a:pt x="175540" y="6937"/>
                  <a:pt x="75960" y="984"/>
                  <a:pt x="39420" y="16"/>
                </a:cubicBezTo>
                <a:cubicBezTo>
                  <a:pt x="27300" y="-306"/>
                  <a:pt x="15431" y="4176"/>
                  <a:pt x="7506" y="13356"/>
                </a:cubicBezTo>
                <a:cubicBezTo>
                  <a:pt x="-11284" y="35194"/>
                  <a:pt x="7685" y="62697"/>
                  <a:pt x="36982" y="74351"/>
                </a:cubicBezTo>
                <a:cubicBezTo>
                  <a:pt x="-10567" y="99058"/>
                  <a:pt x="8510" y="134952"/>
                  <a:pt x="45803" y="148041"/>
                </a:cubicBezTo>
                <a:cubicBezTo>
                  <a:pt x="24503" y="172425"/>
                  <a:pt x="42576" y="201291"/>
                  <a:pt x="83419" y="208104"/>
                </a:cubicBezTo>
                <a:cubicBezTo>
                  <a:pt x="72051" y="226535"/>
                  <a:pt x="99698" y="253645"/>
                  <a:pt x="135772" y="260673"/>
                </a:cubicBezTo>
                <a:cubicBezTo>
                  <a:pt x="188628" y="270964"/>
                  <a:pt x="244066" y="264402"/>
                  <a:pt x="248153" y="234460"/>
                </a:cubicBezTo>
                <a:cubicBezTo>
                  <a:pt x="250412" y="218073"/>
                  <a:pt x="231694" y="208176"/>
                  <a:pt x="207418" y="202259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69" name="任意多边形: 形状 68"/>
          <p:cNvSpPr/>
          <p:nvPr userDrawn="1">
            <p:custDataLst>
              <p:tags r:id="rId54"/>
            </p:custDataLst>
          </p:nvPr>
        </p:nvSpPr>
        <p:spPr>
          <a:xfrm rot="841139">
            <a:off x="7254919" y="4107692"/>
            <a:ext cx="95250" cy="101441"/>
          </a:xfrm>
          <a:custGeom>
            <a:avLst/>
            <a:gdLst>
              <a:gd name="connsiteX0" fmla="*/ 185864 w 259115"/>
              <a:gd name="connsiteY0" fmla="*/ 275949 h 275984"/>
              <a:gd name="connsiteX1" fmla="*/ 140108 w 259115"/>
              <a:gd name="connsiteY1" fmla="*/ 271359 h 275984"/>
              <a:gd name="connsiteX2" fmla="*/ 83308 w 259115"/>
              <a:gd name="connsiteY2" fmla="*/ 233779 h 275984"/>
              <a:gd name="connsiteX3" fmla="*/ 81372 w 259115"/>
              <a:gd name="connsiteY3" fmla="*/ 217499 h 275984"/>
              <a:gd name="connsiteX4" fmla="*/ 38700 w 259115"/>
              <a:gd name="connsiteY4" fmla="*/ 185908 h 275984"/>
              <a:gd name="connsiteX5" fmla="*/ 42644 w 259115"/>
              <a:gd name="connsiteY5" fmla="*/ 155822 h 275984"/>
              <a:gd name="connsiteX6" fmla="*/ 8794 w 259115"/>
              <a:gd name="connsiteY6" fmla="*/ 116557 h 275984"/>
              <a:gd name="connsiteX7" fmla="*/ 30847 w 259115"/>
              <a:gd name="connsiteY7" fmla="*/ 80232 h 275984"/>
              <a:gd name="connsiteX8" fmla="*/ 1012 w 259115"/>
              <a:gd name="connsiteY8" fmla="*/ 45808 h 275984"/>
              <a:gd name="connsiteX9" fmla="*/ 8830 w 259115"/>
              <a:gd name="connsiteY9" fmla="*/ 15220 h 275984"/>
              <a:gd name="connsiteX10" fmla="*/ 44939 w 259115"/>
              <a:gd name="connsiteY10" fmla="*/ 16 h 275984"/>
              <a:gd name="connsiteX11" fmla="*/ 194183 w 259115"/>
              <a:gd name="connsiteY11" fmla="*/ 46991 h 275984"/>
              <a:gd name="connsiteX12" fmla="*/ 190920 w 259115"/>
              <a:gd name="connsiteY12" fmla="*/ 69797 h 275984"/>
              <a:gd name="connsiteX13" fmla="*/ 177688 w 259115"/>
              <a:gd name="connsiteY13" fmla="*/ 81380 h 275984"/>
              <a:gd name="connsiteX14" fmla="*/ 223767 w 259115"/>
              <a:gd name="connsiteY14" fmla="*/ 113079 h 275984"/>
              <a:gd name="connsiteX15" fmla="*/ 213224 w 259115"/>
              <a:gd name="connsiteY15" fmla="*/ 142698 h 275984"/>
              <a:gd name="connsiteX16" fmla="*/ 250338 w 259115"/>
              <a:gd name="connsiteY16" fmla="*/ 172138 h 275984"/>
              <a:gd name="connsiteX17" fmla="*/ 230329 w 259115"/>
              <a:gd name="connsiteY17" fmla="*/ 207351 h 275984"/>
              <a:gd name="connsiteX18" fmla="*/ 258872 w 259115"/>
              <a:gd name="connsiteY18" fmla="*/ 240592 h 275984"/>
              <a:gd name="connsiteX19" fmla="*/ 244995 w 259115"/>
              <a:gd name="connsiteY19" fmla="*/ 262287 h 275984"/>
              <a:gd name="connsiteX20" fmla="*/ 185864 w 259115"/>
              <a:gd name="connsiteY20" fmla="*/ 275985 h 275984"/>
              <a:gd name="connsiteX21" fmla="*/ 43541 w 259115"/>
              <a:gd name="connsiteY21" fmla="*/ 10774 h 275984"/>
              <a:gd name="connsiteX22" fmla="*/ 16970 w 259115"/>
              <a:gd name="connsiteY22" fmla="*/ 22285 h 275984"/>
              <a:gd name="connsiteX23" fmla="*/ 11447 w 259115"/>
              <a:gd name="connsiteY23" fmla="*/ 43298 h 275984"/>
              <a:gd name="connsiteX24" fmla="*/ 44330 w 259115"/>
              <a:gd name="connsiteY24" fmla="*/ 74782 h 275984"/>
              <a:gd name="connsiteX25" fmla="*/ 47700 w 259115"/>
              <a:gd name="connsiteY25" fmla="*/ 79515 h 275984"/>
              <a:gd name="connsiteX26" fmla="*/ 44796 w 259115"/>
              <a:gd name="connsiteY26" fmla="*/ 84571 h 275984"/>
              <a:gd name="connsiteX27" fmla="*/ 19516 w 259115"/>
              <a:gd name="connsiteY27" fmla="*/ 115876 h 275984"/>
              <a:gd name="connsiteX28" fmla="*/ 52936 w 259115"/>
              <a:gd name="connsiteY28" fmla="*/ 148436 h 275984"/>
              <a:gd name="connsiteX29" fmla="*/ 56342 w 259115"/>
              <a:gd name="connsiteY29" fmla="*/ 152129 h 275984"/>
              <a:gd name="connsiteX30" fmla="*/ 55195 w 259115"/>
              <a:gd name="connsiteY30" fmla="*/ 157041 h 275984"/>
              <a:gd name="connsiteX31" fmla="*/ 48812 w 259115"/>
              <a:gd name="connsiteY31" fmla="*/ 182358 h 275984"/>
              <a:gd name="connsiteX32" fmla="*/ 89655 w 259115"/>
              <a:gd name="connsiteY32" fmla="*/ 208248 h 275984"/>
              <a:gd name="connsiteX33" fmla="*/ 93671 w 259115"/>
              <a:gd name="connsiteY33" fmla="*/ 211332 h 275984"/>
              <a:gd name="connsiteX34" fmla="*/ 93349 w 259115"/>
              <a:gd name="connsiteY34" fmla="*/ 216388 h 275984"/>
              <a:gd name="connsiteX35" fmla="*/ 93169 w 259115"/>
              <a:gd name="connsiteY35" fmla="*/ 229512 h 275984"/>
              <a:gd name="connsiteX36" fmla="*/ 142152 w 259115"/>
              <a:gd name="connsiteY36" fmla="*/ 260852 h 275984"/>
              <a:gd name="connsiteX37" fmla="*/ 238720 w 259115"/>
              <a:gd name="connsiteY37" fmla="*/ 253573 h 275984"/>
              <a:gd name="connsiteX38" fmla="*/ 248186 w 259115"/>
              <a:gd name="connsiteY38" fmla="*/ 239194 h 275984"/>
              <a:gd name="connsiteX39" fmla="*/ 211503 w 259115"/>
              <a:gd name="connsiteY39" fmla="*/ 212945 h 275984"/>
              <a:gd name="connsiteX40" fmla="*/ 207415 w 259115"/>
              <a:gd name="connsiteY40" fmla="*/ 207710 h 275984"/>
              <a:gd name="connsiteX41" fmla="*/ 211539 w 259115"/>
              <a:gd name="connsiteY41" fmla="*/ 202475 h 275984"/>
              <a:gd name="connsiteX42" fmla="*/ 239795 w 259115"/>
              <a:gd name="connsiteY42" fmla="*/ 174361 h 275984"/>
              <a:gd name="connsiteX43" fmla="*/ 198845 w 259115"/>
              <a:gd name="connsiteY43" fmla="*/ 150049 h 275984"/>
              <a:gd name="connsiteX44" fmla="*/ 194721 w 259115"/>
              <a:gd name="connsiteY44" fmla="*/ 145423 h 275984"/>
              <a:gd name="connsiteX45" fmla="*/ 197697 w 259115"/>
              <a:gd name="connsiteY45" fmla="*/ 139973 h 275984"/>
              <a:gd name="connsiteX46" fmla="*/ 213188 w 259115"/>
              <a:gd name="connsiteY46" fmla="*/ 115230 h 275984"/>
              <a:gd name="connsiteX47" fmla="*/ 156137 w 259115"/>
              <a:gd name="connsiteY47" fmla="*/ 88229 h 275984"/>
              <a:gd name="connsiteX48" fmla="*/ 151583 w 259115"/>
              <a:gd name="connsiteY48" fmla="*/ 83065 h 275984"/>
              <a:gd name="connsiteX49" fmla="*/ 155814 w 259115"/>
              <a:gd name="connsiteY49" fmla="*/ 77650 h 275984"/>
              <a:gd name="connsiteX50" fmla="*/ 181848 w 259115"/>
              <a:gd name="connsiteY50" fmla="*/ 64060 h 275984"/>
              <a:gd name="connsiteX51" fmla="*/ 183677 w 259115"/>
              <a:gd name="connsiteY51" fmla="*/ 49394 h 275984"/>
              <a:gd name="connsiteX52" fmla="*/ 44653 w 259115"/>
              <a:gd name="connsiteY52" fmla="*/ 10846 h 275984"/>
              <a:gd name="connsiteX53" fmla="*/ 43541 w 259115"/>
              <a:gd name="connsiteY53" fmla="*/ 10846 h 27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9115" h="275984">
                <a:moveTo>
                  <a:pt x="185864" y="275949"/>
                </a:moveTo>
                <a:cubicBezTo>
                  <a:pt x="171556" y="275949"/>
                  <a:pt x="156030" y="274443"/>
                  <a:pt x="140108" y="271359"/>
                </a:cubicBezTo>
                <a:cubicBezTo>
                  <a:pt x="114183" y="266303"/>
                  <a:pt x="90803" y="250848"/>
                  <a:pt x="83308" y="233779"/>
                </a:cubicBezTo>
                <a:cubicBezTo>
                  <a:pt x="80834" y="228149"/>
                  <a:pt x="80188" y="222627"/>
                  <a:pt x="81372" y="217499"/>
                </a:cubicBezTo>
                <a:cubicBezTo>
                  <a:pt x="59785" y="212407"/>
                  <a:pt x="44043" y="200897"/>
                  <a:pt x="38700" y="185908"/>
                </a:cubicBezTo>
                <a:cubicBezTo>
                  <a:pt x="35114" y="175939"/>
                  <a:pt x="36548" y="165468"/>
                  <a:pt x="42644" y="155822"/>
                </a:cubicBezTo>
                <a:cubicBezTo>
                  <a:pt x="22922" y="147001"/>
                  <a:pt x="9870" y="132084"/>
                  <a:pt x="8794" y="116557"/>
                </a:cubicBezTo>
                <a:cubicBezTo>
                  <a:pt x="8113" y="106732"/>
                  <a:pt x="11663" y="92962"/>
                  <a:pt x="30847" y="80232"/>
                </a:cubicBezTo>
                <a:cubicBezTo>
                  <a:pt x="15356" y="71734"/>
                  <a:pt x="4276" y="59112"/>
                  <a:pt x="1012" y="45808"/>
                </a:cubicBezTo>
                <a:cubicBezTo>
                  <a:pt x="-1677" y="34835"/>
                  <a:pt x="1012" y="24257"/>
                  <a:pt x="8830" y="15220"/>
                </a:cubicBezTo>
                <a:cubicBezTo>
                  <a:pt x="17507" y="5180"/>
                  <a:pt x="30811" y="-342"/>
                  <a:pt x="44939" y="16"/>
                </a:cubicBezTo>
                <a:cubicBezTo>
                  <a:pt x="97078" y="1415"/>
                  <a:pt x="185792" y="9376"/>
                  <a:pt x="194183" y="46991"/>
                </a:cubicBezTo>
                <a:cubicBezTo>
                  <a:pt x="196120" y="55705"/>
                  <a:pt x="195044" y="63343"/>
                  <a:pt x="190920" y="69797"/>
                </a:cubicBezTo>
                <a:cubicBezTo>
                  <a:pt x="187980" y="74423"/>
                  <a:pt x="183605" y="78260"/>
                  <a:pt x="177688" y="81380"/>
                </a:cubicBezTo>
                <a:cubicBezTo>
                  <a:pt x="205837" y="88157"/>
                  <a:pt x="220970" y="98592"/>
                  <a:pt x="223767" y="113079"/>
                </a:cubicBezTo>
                <a:cubicBezTo>
                  <a:pt x="225452" y="121757"/>
                  <a:pt x="224520" y="133124"/>
                  <a:pt x="213224" y="142698"/>
                </a:cubicBezTo>
                <a:cubicBezTo>
                  <a:pt x="235492" y="149583"/>
                  <a:pt x="247684" y="159265"/>
                  <a:pt x="250338" y="172138"/>
                </a:cubicBezTo>
                <a:cubicBezTo>
                  <a:pt x="253565" y="187880"/>
                  <a:pt x="246860" y="199677"/>
                  <a:pt x="230329" y="207351"/>
                </a:cubicBezTo>
                <a:cubicBezTo>
                  <a:pt x="251199" y="215240"/>
                  <a:pt x="260809" y="226392"/>
                  <a:pt x="258872" y="240592"/>
                </a:cubicBezTo>
                <a:cubicBezTo>
                  <a:pt x="257689" y="249234"/>
                  <a:pt x="253027" y="256549"/>
                  <a:pt x="244995" y="262287"/>
                </a:cubicBezTo>
                <a:cubicBezTo>
                  <a:pt x="232444" y="271287"/>
                  <a:pt x="211108" y="275985"/>
                  <a:pt x="185864" y="275985"/>
                </a:cubicBezTo>
                <a:close/>
                <a:moveTo>
                  <a:pt x="43541" y="10774"/>
                </a:moveTo>
                <a:cubicBezTo>
                  <a:pt x="32927" y="10774"/>
                  <a:pt x="23281" y="14934"/>
                  <a:pt x="16970" y="22285"/>
                </a:cubicBezTo>
                <a:cubicBezTo>
                  <a:pt x="11447" y="28667"/>
                  <a:pt x="9619" y="35732"/>
                  <a:pt x="11447" y="43298"/>
                </a:cubicBezTo>
                <a:cubicBezTo>
                  <a:pt x="14495" y="55669"/>
                  <a:pt x="27404" y="68040"/>
                  <a:pt x="44330" y="74782"/>
                </a:cubicBezTo>
                <a:cubicBezTo>
                  <a:pt x="46266" y="75571"/>
                  <a:pt x="47593" y="77400"/>
                  <a:pt x="47700" y="79515"/>
                </a:cubicBezTo>
                <a:cubicBezTo>
                  <a:pt x="47808" y="81631"/>
                  <a:pt x="46661" y="83603"/>
                  <a:pt x="44796" y="84571"/>
                </a:cubicBezTo>
                <a:cubicBezTo>
                  <a:pt x="27440" y="93572"/>
                  <a:pt x="18691" y="104401"/>
                  <a:pt x="19516" y="115876"/>
                </a:cubicBezTo>
                <a:cubicBezTo>
                  <a:pt x="20412" y="128821"/>
                  <a:pt x="33536" y="141622"/>
                  <a:pt x="52936" y="148436"/>
                </a:cubicBezTo>
                <a:cubicBezTo>
                  <a:pt x="54621" y="149045"/>
                  <a:pt x="55912" y="150408"/>
                  <a:pt x="56342" y="152129"/>
                </a:cubicBezTo>
                <a:cubicBezTo>
                  <a:pt x="56809" y="153850"/>
                  <a:pt x="56342" y="155679"/>
                  <a:pt x="55195" y="157041"/>
                </a:cubicBezTo>
                <a:cubicBezTo>
                  <a:pt x="48023" y="165253"/>
                  <a:pt x="45836" y="174003"/>
                  <a:pt x="48812" y="182358"/>
                </a:cubicBezTo>
                <a:cubicBezTo>
                  <a:pt x="53294" y="194873"/>
                  <a:pt x="68929" y="204805"/>
                  <a:pt x="89655" y="208248"/>
                </a:cubicBezTo>
                <a:cubicBezTo>
                  <a:pt x="91412" y="208535"/>
                  <a:pt x="92918" y="209682"/>
                  <a:pt x="93671" y="211332"/>
                </a:cubicBezTo>
                <a:cubicBezTo>
                  <a:pt x="94424" y="212945"/>
                  <a:pt x="94281" y="214846"/>
                  <a:pt x="93349" y="216388"/>
                </a:cubicBezTo>
                <a:cubicBezTo>
                  <a:pt x="91054" y="220117"/>
                  <a:pt x="90982" y="224563"/>
                  <a:pt x="93169" y="229512"/>
                </a:cubicBezTo>
                <a:cubicBezTo>
                  <a:pt x="98369" y="241345"/>
                  <a:pt x="116872" y="255940"/>
                  <a:pt x="142152" y="260852"/>
                </a:cubicBezTo>
                <a:cubicBezTo>
                  <a:pt x="182780" y="268741"/>
                  <a:pt x="221579" y="265837"/>
                  <a:pt x="238720" y="253573"/>
                </a:cubicBezTo>
                <a:cubicBezTo>
                  <a:pt x="244314" y="249557"/>
                  <a:pt x="247397" y="244860"/>
                  <a:pt x="248186" y="239194"/>
                </a:cubicBezTo>
                <a:cubicBezTo>
                  <a:pt x="250087" y="225352"/>
                  <a:pt x="229289" y="217284"/>
                  <a:pt x="211503" y="212945"/>
                </a:cubicBezTo>
                <a:cubicBezTo>
                  <a:pt x="209100" y="212372"/>
                  <a:pt x="207415" y="210184"/>
                  <a:pt x="207415" y="207710"/>
                </a:cubicBezTo>
                <a:cubicBezTo>
                  <a:pt x="207415" y="205236"/>
                  <a:pt x="209100" y="203084"/>
                  <a:pt x="211539" y="202475"/>
                </a:cubicBezTo>
                <a:cubicBezTo>
                  <a:pt x="240262" y="195482"/>
                  <a:pt x="241732" y="183792"/>
                  <a:pt x="239795" y="174361"/>
                </a:cubicBezTo>
                <a:cubicBezTo>
                  <a:pt x="237716" y="164178"/>
                  <a:pt x="223551" y="155787"/>
                  <a:pt x="198845" y="150049"/>
                </a:cubicBezTo>
                <a:cubicBezTo>
                  <a:pt x="196622" y="149547"/>
                  <a:pt x="194972" y="147682"/>
                  <a:pt x="194721" y="145423"/>
                </a:cubicBezTo>
                <a:cubicBezTo>
                  <a:pt x="194470" y="143164"/>
                  <a:pt x="195653" y="140977"/>
                  <a:pt x="197697" y="139973"/>
                </a:cubicBezTo>
                <a:cubicBezTo>
                  <a:pt x="214336" y="131869"/>
                  <a:pt x="214515" y="121972"/>
                  <a:pt x="213188" y="115230"/>
                </a:cubicBezTo>
                <a:cubicBezTo>
                  <a:pt x="210822" y="103146"/>
                  <a:pt x="190561" y="93572"/>
                  <a:pt x="156137" y="88229"/>
                </a:cubicBezTo>
                <a:cubicBezTo>
                  <a:pt x="153591" y="87834"/>
                  <a:pt x="151655" y="85683"/>
                  <a:pt x="151583" y="83065"/>
                </a:cubicBezTo>
                <a:cubicBezTo>
                  <a:pt x="151511" y="80483"/>
                  <a:pt x="153268" y="78188"/>
                  <a:pt x="155814" y="77650"/>
                </a:cubicBezTo>
                <a:cubicBezTo>
                  <a:pt x="169154" y="74746"/>
                  <a:pt x="177903" y="70192"/>
                  <a:pt x="181848" y="64060"/>
                </a:cubicBezTo>
                <a:cubicBezTo>
                  <a:pt x="184394" y="60080"/>
                  <a:pt x="185003" y="55275"/>
                  <a:pt x="183677" y="49394"/>
                </a:cubicBezTo>
                <a:cubicBezTo>
                  <a:pt x="177903" y="23576"/>
                  <a:pt x="108086" y="12531"/>
                  <a:pt x="44653" y="10846"/>
                </a:cubicBezTo>
                <a:cubicBezTo>
                  <a:pt x="44294" y="10846"/>
                  <a:pt x="43899" y="10846"/>
                  <a:pt x="43541" y="1084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71" name="任意多边形: 形状 70"/>
          <p:cNvSpPr/>
          <p:nvPr userDrawn="1">
            <p:custDataLst>
              <p:tags r:id="rId55"/>
            </p:custDataLst>
          </p:nvPr>
        </p:nvSpPr>
        <p:spPr>
          <a:xfrm rot="841139">
            <a:off x="7264373" y="4134952"/>
            <a:ext cx="64550" cy="52942"/>
          </a:xfrm>
          <a:custGeom>
            <a:avLst/>
            <a:gdLst>
              <a:gd name="connsiteX0" fmla="*/ 5382 w 116117"/>
              <a:gd name="connsiteY0" fmla="*/ 14343 h 14343"/>
              <a:gd name="connsiteX1" fmla="*/ 4 w 116117"/>
              <a:gd name="connsiteY1" fmla="*/ 9144 h 14343"/>
              <a:gd name="connsiteX2" fmla="*/ 5203 w 116117"/>
              <a:gd name="connsiteY2" fmla="*/ 3586 h 14343"/>
              <a:gd name="connsiteX3" fmla="*/ 110556 w 116117"/>
              <a:gd name="connsiteY3" fmla="*/ 0 h 14343"/>
              <a:gd name="connsiteX4" fmla="*/ 110735 w 116117"/>
              <a:gd name="connsiteY4" fmla="*/ 0 h 14343"/>
              <a:gd name="connsiteX5" fmla="*/ 116114 w 116117"/>
              <a:gd name="connsiteY5" fmla="*/ 5200 h 14343"/>
              <a:gd name="connsiteX6" fmla="*/ 110914 w 116117"/>
              <a:gd name="connsiteY6" fmla="*/ 10758 h 14343"/>
              <a:gd name="connsiteX7" fmla="*/ 5562 w 116117"/>
              <a:gd name="connsiteY7" fmla="*/ 14343 h 14343"/>
              <a:gd name="connsiteX8" fmla="*/ 5382 w 116117"/>
              <a:gd name="connsiteY8" fmla="*/ 14343 h 1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" h="111">
                <a:moveTo>
                  <a:pt x="48" y="111"/>
                </a:moveTo>
                <a:cubicBezTo>
                  <a:pt x="45" y="111"/>
                  <a:pt x="44" y="109"/>
                  <a:pt x="43" y="107"/>
                </a:cubicBezTo>
                <a:cubicBezTo>
                  <a:pt x="43" y="105"/>
                  <a:pt x="45" y="103"/>
                  <a:pt x="48" y="103"/>
                </a:cubicBezTo>
                <a:lnTo>
                  <a:pt x="129" y="100"/>
                </a:lnTo>
                <a:cubicBezTo>
                  <a:pt x="129" y="100"/>
                  <a:pt x="129" y="100"/>
                  <a:pt x="129" y="100"/>
                </a:cubicBezTo>
                <a:cubicBezTo>
                  <a:pt x="132" y="100"/>
                  <a:pt x="133" y="102"/>
                  <a:pt x="133" y="104"/>
                </a:cubicBezTo>
                <a:cubicBezTo>
                  <a:pt x="134" y="106"/>
                  <a:pt x="132" y="108"/>
                  <a:pt x="129" y="108"/>
                </a:cubicBezTo>
                <a:lnTo>
                  <a:pt x="48" y="111"/>
                </a:lnTo>
                <a:cubicBezTo>
                  <a:pt x="48" y="111"/>
                  <a:pt x="48" y="111"/>
                  <a:pt x="48" y="111"/>
                </a:cubicBezTo>
                <a:close/>
                <a:moveTo>
                  <a:pt x="10" y="65"/>
                </a:moveTo>
                <a:cubicBezTo>
                  <a:pt x="7" y="65"/>
                  <a:pt x="6" y="63"/>
                  <a:pt x="6" y="61"/>
                </a:cubicBezTo>
                <a:cubicBezTo>
                  <a:pt x="5" y="59"/>
                  <a:pt x="7" y="57"/>
                  <a:pt x="10" y="57"/>
                </a:cubicBezTo>
                <a:lnTo>
                  <a:pt x="131" y="52"/>
                </a:lnTo>
                <a:cubicBezTo>
                  <a:pt x="134" y="52"/>
                  <a:pt x="135" y="54"/>
                  <a:pt x="136" y="56"/>
                </a:cubicBezTo>
                <a:cubicBezTo>
                  <a:pt x="136" y="58"/>
                  <a:pt x="134" y="60"/>
                  <a:pt x="132" y="60"/>
                </a:cubicBezTo>
                <a:lnTo>
                  <a:pt x="10" y="65"/>
                </a:lnTo>
                <a:cubicBezTo>
                  <a:pt x="10" y="65"/>
                  <a:pt x="10" y="65"/>
                  <a:pt x="10" y="65"/>
                </a:cubicBezTo>
                <a:close/>
                <a:moveTo>
                  <a:pt x="100" y="10"/>
                </a:moveTo>
                <a:cubicBezTo>
                  <a:pt x="100" y="10"/>
                  <a:pt x="100" y="10"/>
                  <a:pt x="100" y="10"/>
                </a:cubicBezTo>
                <a:lnTo>
                  <a:pt x="4" y="8"/>
                </a:ln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lnTo>
                  <a:pt x="100" y="2"/>
                </a:lnTo>
                <a:cubicBezTo>
                  <a:pt x="102" y="2"/>
                  <a:pt x="104" y="4"/>
                  <a:pt x="104" y="6"/>
                </a:cubicBezTo>
                <a:cubicBezTo>
                  <a:pt x="104" y="8"/>
                  <a:pt x="102" y="10"/>
                  <a:pt x="100" y="1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72" name="任意多边形: 形状 71"/>
          <p:cNvSpPr/>
          <p:nvPr userDrawn="1">
            <p:custDataLst>
              <p:tags r:id="rId56"/>
            </p:custDataLst>
          </p:nvPr>
        </p:nvSpPr>
        <p:spPr>
          <a:xfrm rot="841139">
            <a:off x="7230428" y="4092893"/>
            <a:ext cx="58103" cy="2381"/>
          </a:xfrm>
          <a:custGeom>
            <a:avLst/>
            <a:gdLst>
              <a:gd name="connsiteX0" fmla="*/ 157635 w 157634"/>
              <a:gd name="connsiteY0" fmla="*/ 0 h 6561"/>
              <a:gd name="connsiteX1" fmla="*/ 0 w 157634"/>
              <a:gd name="connsiteY1" fmla="*/ 6562 h 6561"/>
              <a:gd name="connsiteX2" fmla="*/ 157635 w 157634"/>
              <a:gd name="connsiteY2" fmla="*/ 0 h 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4" h="6561">
                <a:moveTo>
                  <a:pt x="157635" y="0"/>
                </a:moveTo>
                <a:lnTo>
                  <a:pt x="0" y="6562"/>
                </a:lnTo>
                <a:lnTo>
                  <a:pt x="157635" y="0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4" name="任意多边形: 形状 73"/>
          <p:cNvSpPr/>
          <p:nvPr userDrawn="1">
            <p:custDataLst>
              <p:tags r:id="rId57"/>
            </p:custDataLst>
          </p:nvPr>
        </p:nvSpPr>
        <p:spPr>
          <a:xfrm rot="841139">
            <a:off x="7275671" y="4132421"/>
            <a:ext cx="45720" cy="953"/>
          </a:xfrm>
          <a:custGeom>
            <a:avLst/>
            <a:gdLst>
              <a:gd name="connsiteX0" fmla="*/ 124250 w 124250"/>
              <a:gd name="connsiteY0" fmla="*/ 2582 h 2581"/>
              <a:gd name="connsiteX1" fmla="*/ 0 w 124250"/>
              <a:gd name="connsiteY1" fmla="*/ 0 h 2581"/>
              <a:gd name="connsiteX2" fmla="*/ 124250 w 124250"/>
              <a:gd name="connsiteY2" fmla="*/ 2582 h 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50" h="2581">
                <a:moveTo>
                  <a:pt x="124250" y="2582"/>
                </a:moveTo>
                <a:lnTo>
                  <a:pt x="0" y="0"/>
                </a:lnTo>
                <a:lnTo>
                  <a:pt x="124250" y="2582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6" name="任意多边形: 形状 75"/>
          <p:cNvSpPr/>
          <p:nvPr userDrawn="1">
            <p:custDataLst>
              <p:tags r:id="rId58"/>
            </p:custDataLst>
          </p:nvPr>
        </p:nvSpPr>
        <p:spPr>
          <a:xfrm rot="841139">
            <a:off x="7864793" y="3907631"/>
            <a:ext cx="509111" cy="531971"/>
          </a:xfrm>
          <a:custGeom>
            <a:avLst/>
            <a:gdLst>
              <a:gd name="connsiteX0" fmla="*/ 1006368 w 1385071"/>
              <a:gd name="connsiteY0" fmla="*/ 132928 h 1447793"/>
              <a:gd name="connsiteX1" fmla="*/ 545943 w 1385071"/>
              <a:gd name="connsiteY1" fmla="*/ 64115 h 1447793"/>
              <a:gd name="connsiteX2" fmla="*/ 472971 w 1385071"/>
              <a:gd name="connsiteY2" fmla="*/ 0 h 1447793"/>
              <a:gd name="connsiteX3" fmla="*/ 178499 w 1385071"/>
              <a:gd name="connsiteY3" fmla="*/ 146052 h 1447793"/>
              <a:gd name="connsiteX4" fmla="*/ 207616 w 1385071"/>
              <a:gd name="connsiteY4" fmla="*/ 210490 h 1447793"/>
              <a:gd name="connsiteX5" fmla="*/ 208047 w 1385071"/>
              <a:gd name="connsiteY5" fmla="*/ 211279 h 1447793"/>
              <a:gd name="connsiteX6" fmla="*/ 5696 w 1385071"/>
              <a:gd name="connsiteY6" fmla="*/ 304082 h 1447793"/>
              <a:gd name="connsiteX7" fmla="*/ 127723 w 1385071"/>
              <a:gd name="connsiteY7" fmla="*/ 1447794 h 1447793"/>
              <a:gd name="connsiteX8" fmla="*/ 1385072 w 1385071"/>
              <a:gd name="connsiteY8" fmla="*/ 1346386 h 1447793"/>
              <a:gd name="connsiteX9" fmla="*/ 1006297 w 1385071"/>
              <a:gd name="connsiteY9" fmla="*/ 132964 h 144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071" h="1447793">
                <a:moveTo>
                  <a:pt x="1006368" y="132928"/>
                </a:moveTo>
                <a:cubicBezTo>
                  <a:pt x="982594" y="64940"/>
                  <a:pt x="706626" y="46473"/>
                  <a:pt x="545943" y="64115"/>
                </a:cubicBezTo>
                <a:lnTo>
                  <a:pt x="472971" y="0"/>
                </a:lnTo>
                <a:cubicBezTo>
                  <a:pt x="337712" y="105783"/>
                  <a:pt x="178499" y="146052"/>
                  <a:pt x="178499" y="146052"/>
                </a:cubicBezTo>
                <a:lnTo>
                  <a:pt x="207616" y="210490"/>
                </a:lnTo>
                <a:cubicBezTo>
                  <a:pt x="207616" y="210490"/>
                  <a:pt x="207760" y="210777"/>
                  <a:pt x="208047" y="211279"/>
                </a:cubicBezTo>
                <a:cubicBezTo>
                  <a:pt x="157737" y="233619"/>
                  <a:pt x="65401" y="275000"/>
                  <a:pt x="5696" y="304082"/>
                </a:cubicBezTo>
                <a:cubicBezTo>
                  <a:pt x="-24784" y="542291"/>
                  <a:pt x="74473" y="1112336"/>
                  <a:pt x="127723" y="1447794"/>
                </a:cubicBezTo>
                <a:cubicBezTo>
                  <a:pt x="127723" y="1447794"/>
                  <a:pt x="741409" y="1165873"/>
                  <a:pt x="1385072" y="1346386"/>
                </a:cubicBezTo>
                <a:cubicBezTo>
                  <a:pt x="1385072" y="1346386"/>
                  <a:pt x="1179135" y="626881"/>
                  <a:pt x="1006297" y="13296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77" name="任意多边形: 形状 76"/>
          <p:cNvSpPr/>
          <p:nvPr userDrawn="1">
            <p:custDataLst>
              <p:tags r:id="rId59"/>
            </p:custDataLst>
          </p:nvPr>
        </p:nvSpPr>
        <p:spPr>
          <a:xfrm rot="841139">
            <a:off x="7862888" y="3905726"/>
            <a:ext cx="512921" cy="535781"/>
          </a:xfrm>
          <a:custGeom>
            <a:avLst/>
            <a:gdLst>
              <a:gd name="connsiteX0" fmla="*/ 133174 w 1395855"/>
              <a:gd name="connsiteY0" fmla="*/ 1458540 h 1458539"/>
              <a:gd name="connsiteX1" fmla="*/ 130628 w 1395855"/>
              <a:gd name="connsiteY1" fmla="*/ 1457894 h 1458539"/>
              <a:gd name="connsiteX2" fmla="*/ 127867 w 1395855"/>
              <a:gd name="connsiteY2" fmla="*/ 1453986 h 1458539"/>
              <a:gd name="connsiteX3" fmla="*/ 111157 w 1395855"/>
              <a:gd name="connsiteY3" fmla="*/ 1349888 h 1458539"/>
              <a:gd name="connsiteX4" fmla="*/ 5804 w 1395855"/>
              <a:gd name="connsiteY4" fmla="*/ 308767 h 1458539"/>
              <a:gd name="connsiteX5" fmla="*/ 8780 w 1395855"/>
              <a:gd name="connsiteY5" fmla="*/ 304608 h 1458539"/>
              <a:gd name="connsiteX6" fmla="*/ 206254 w 1395855"/>
              <a:gd name="connsiteY6" fmla="*/ 213957 h 1458539"/>
              <a:gd name="connsiteX7" fmla="*/ 178965 w 1395855"/>
              <a:gd name="connsiteY7" fmla="*/ 153643 h 1458539"/>
              <a:gd name="connsiteX8" fmla="*/ 179037 w 1395855"/>
              <a:gd name="connsiteY8" fmla="*/ 149089 h 1458539"/>
              <a:gd name="connsiteX9" fmla="*/ 182551 w 1395855"/>
              <a:gd name="connsiteY9" fmla="*/ 146220 h 1458539"/>
              <a:gd name="connsiteX10" fmla="*/ 475015 w 1395855"/>
              <a:gd name="connsiteY10" fmla="*/ 1136 h 1458539"/>
              <a:gd name="connsiteX11" fmla="*/ 481864 w 1395855"/>
              <a:gd name="connsiteY11" fmla="*/ 1315 h 1458539"/>
              <a:gd name="connsiteX12" fmla="*/ 553043 w 1395855"/>
              <a:gd name="connsiteY12" fmla="*/ 63853 h 1458539"/>
              <a:gd name="connsiteX13" fmla="*/ 833458 w 1395855"/>
              <a:gd name="connsiteY13" fmla="*/ 66435 h 1458539"/>
              <a:gd name="connsiteX14" fmla="*/ 1016768 w 1395855"/>
              <a:gd name="connsiteY14" fmla="*/ 136502 h 1458539"/>
              <a:gd name="connsiteX15" fmla="*/ 1016768 w 1395855"/>
              <a:gd name="connsiteY15" fmla="*/ 136502 h 1458539"/>
              <a:gd name="connsiteX16" fmla="*/ 1395650 w 1395855"/>
              <a:gd name="connsiteY16" fmla="*/ 1350211 h 1458539"/>
              <a:gd name="connsiteX17" fmla="*/ 1394288 w 1395855"/>
              <a:gd name="connsiteY17" fmla="*/ 1355482 h 1458539"/>
              <a:gd name="connsiteX18" fmla="*/ 1389016 w 1395855"/>
              <a:gd name="connsiteY18" fmla="*/ 1356881 h 1458539"/>
              <a:gd name="connsiteX19" fmla="*/ 521774 w 1395855"/>
              <a:gd name="connsiteY19" fmla="*/ 1339919 h 1458539"/>
              <a:gd name="connsiteX20" fmla="*/ 135325 w 1395855"/>
              <a:gd name="connsiteY20" fmla="*/ 1458002 h 1458539"/>
              <a:gd name="connsiteX21" fmla="*/ 133066 w 1395855"/>
              <a:gd name="connsiteY21" fmla="*/ 1458504 h 1458539"/>
              <a:gd name="connsiteX22" fmla="*/ 16131 w 1395855"/>
              <a:gd name="connsiteY22" fmla="*/ 313035 h 1458539"/>
              <a:gd name="connsiteX23" fmla="*/ 121807 w 1395855"/>
              <a:gd name="connsiteY23" fmla="*/ 1348203 h 1458539"/>
              <a:gd name="connsiteX24" fmla="*/ 137405 w 1395855"/>
              <a:gd name="connsiteY24" fmla="*/ 1445416 h 1458539"/>
              <a:gd name="connsiteX25" fmla="*/ 519408 w 1395855"/>
              <a:gd name="connsiteY25" fmla="*/ 1329484 h 1458539"/>
              <a:gd name="connsiteX26" fmla="*/ 1382705 w 1395855"/>
              <a:gd name="connsiteY26" fmla="*/ 1344007 h 1458539"/>
              <a:gd name="connsiteX27" fmla="*/ 1006691 w 1395855"/>
              <a:gd name="connsiteY27" fmla="*/ 140124 h 1458539"/>
              <a:gd name="connsiteX28" fmla="*/ 551932 w 1395855"/>
              <a:gd name="connsiteY28" fmla="*/ 74861 h 1458539"/>
              <a:gd name="connsiteX29" fmla="*/ 547808 w 1395855"/>
              <a:gd name="connsiteY29" fmla="*/ 73570 h 1458539"/>
              <a:gd name="connsiteX30" fmla="*/ 478206 w 1395855"/>
              <a:gd name="connsiteY30" fmla="*/ 12395 h 1458539"/>
              <a:gd name="connsiteX31" fmla="*/ 191444 w 1395855"/>
              <a:gd name="connsiteY31" fmla="*/ 155005 h 1458539"/>
              <a:gd name="connsiteX32" fmla="*/ 218159 w 1395855"/>
              <a:gd name="connsiteY32" fmla="*/ 213957 h 1458539"/>
              <a:gd name="connsiteX33" fmla="*/ 218625 w 1395855"/>
              <a:gd name="connsiteY33" fmla="*/ 218332 h 1458539"/>
              <a:gd name="connsiteX34" fmla="*/ 215685 w 1395855"/>
              <a:gd name="connsiteY34" fmla="*/ 221595 h 1458539"/>
              <a:gd name="connsiteX35" fmla="*/ 16131 w 1395855"/>
              <a:gd name="connsiteY35" fmla="*/ 313035 h 14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95855" h="1458539">
                <a:moveTo>
                  <a:pt x="133174" y="1458540"/>
                </a:moveTo>
                <a:cubicBezTo>
                  <a:pt x="132313" y="1458540"/>
                  <a:pt x="131417" y="1458325"/>
                  <a:pt x="130628" y="1457894"/>
                </a:cubicBezTo>
                <a:cubicBezTo>
                  <a:pt x="129158" y="1457106"/>
                  <a:pt x="128118" y="1455671"/>
                  <a:pt x="127867" y="1453986"/>
                </a:cubicBezTo>
                <a:cubicBezTo>
                  <a:pt x="122667" y="1421319"/>
                  <a:pt x="117074" y="1386464"/>
                  <a:pt x="111157" y="1349888"/>
                </a:cubicBezTo>
                <a:cubicBezTo>
                  <a:pt x="55038" y="1001557"/>
                  <a:pt x="-21807" y="524529"/>
                  <a:pt x="5804" y="308767"/>
                </a:cubicBezTo>
                <a:cubicBezTo>
                  <a:pt x="6019" y="306974"/>
                  <a:pt x="7167" y="305397"/>
                  <a:pt x="8780" y="304608"/>
                </a:cubicBezTo>
                <a:cubicBezTo>
                  <a:pt x="66692" y="276387"/>
                  <a:pt x="155335" y="236584"/>
                  <a:pt x="206254" y="213957"/>
                </a:cubicBezTo>
                <a:lnTo>
                  <a:pt x="178965" y="153643"/>
                </a:lnTo>
                <a:cubicBezTo>
                  <a:pt x="178320" y="152208"/>
                  <a:pt x="178320" y="150523"/>
                  <a:pt x="179037" y="149089"/>
                </a:cubicBezTo>
                <a:cubicBezTo>
                  <a:pt x="179719" y="147654"/>
                  <a:pt x="181009" y="146615"/>
                  <a:pt x="182551" y="146220"/>
                </a:cubicBezTo>
                <a:cubicBezTo>
                  <a:pt x="184129" y="145826"/>
                  <a:pt x="342266" y="104947"/>
                  <a:pt x="475015" y="1136"/>
                </a:cubicBezTo>
                <a:cubicBezTo>
                  <a:pt x="477059" y="-442"/>
                  <a:pt x="479927" y="-370"/>
                  <a:pt x="481864" y="1315"/>
                </a:cubicBezTo>
                <a:lnTo>
                  <a:pt x="553043" y="63853"/>
                </a:lnTo>
                <a:cubicBezTo>
                  <a:pt x="635841" y="55031"/>
                  <a:pt x="745568" y="56000"/>
                  <a:pt x="833458" y="66435"/>
                </a:cubicBezTo>
                <a:cubicBezTo>
                  <a:pt x="909048" y="75399"/>
                  <a:pt x="1002209" y="94835"/>
                  <a:pt x="1016768" y="136502"/>
                </a:cubicBezTo>
                <a:lnTo>
                  <a:pt x="1016768" y="136502"/>
                </a:lnTo>
                <a:cubicBezTo>
                  <a:pt x="1187670" y="624933"/>
                  <a:pt x="1393571" y="1343039"/>
                  <a:pt x="1395650" y="1350211"/>
                </a:cubicBezTo>
                <a:cubicBezTo>
                  <a:pt x="1396188" y="1352075"/>
                  <a:pt x="1395650" y="1354119"/>
                  <a:pt x="1394288" y="1355482"/>
                </a:cubicBezTo>
                <a:cubicBezTo>
                  <a:pt x="1392925" y="1356881"/>
                  <a:pt x="1390917" y="1357383"/>
                  <a:pt x="1389016" y="1356881"/>
                </a:cubicBezTo>
                <a:cubicBezTo>
                  <a:pt x="1057682" y="1263971"/>
                  <a:pt x="734524" y="1296387"/>
                  <a:pt x="521774" y="1339919"/>
                </a:cubicBezTo>
                <a:cubicBezTo>
                  <a:pt x="291096" y="1387145"/>
                  <a:pt x="136867" y="1457285"/>
                  <a:pt x="135325" y="1458002"/>
                </a:cubicBezTo>
                <a:cubicBezTo>
                  <a:pt x="134608" y="1458325"/>
                  <a:pt x="133855" y="1458504"/>
                  <a:pt x="133066" y="1458504"/>
                </a:cubicBezTo>
                <a:close/>
                <a:moveTo>
                  <a:pt x="16131" y="313035"/>
                </a:moveTo>
                <a:cubicBezTo>
                  <a:pt x="-10225" y="528653"/>
                  <a:pt x="66046" y="1002095"/>
                  <a:pt x="121807" y="1348203"/>
                </a:cubicBezTo>
                <a:cubicBezTo>
                  <a:pt x="127293" y="1382233"/>
                  <a:pt x="132529" y="1414756"/>
                  <a:pt x="137405" y="1445416"/>
                </a:cubicBezTo>
                <a:cubicBezTo>
                  <a:pt x="169033" y="1431682"/>
                  <a:pt x="314153" y="1371547"/>
                  <a:pt x="519408" y="1329484"/>
                </a:cubicBezTo>
                <a:cubicBezTo>
                  <a:pt x="731404" y="1286060"/>
                  <a:pt x="1052447" y="1253643"/>
                  <a:pt x="1382705" y="1344007"/>
                </a:cubicBezTo>
                <a:cubicBezTo>
                  <a:pt x="1358034" y="1258341"/>
                  <a:pt x="1166944" y="598111"/>
                  <a:pt x="1006691" y="140124"/>
                </a:cubicBezTo>
                <a:cubicBezTo>
                  <a:pt x="984567" y="76869"/>
                  <a:pt x="715555" y="56932"/>
                  <a:pt x="551932" y="74861"/>
                </a:cubicBezTo>
                <a:cubicBezTo>
                  <a:pt x="550461" y="75041"/>
                  <a:pt x="548920" y="74539"/>
                  <a:pt x="547808" y="73570"/>
                </a:cubicBezTo>
                <a:lnTo>
                  <a:pt x="478206" y="12395"/>
                </a:lnTo>
                <a:cubicBezTo>
                  <a:pt x="359370" y="104014"/>
                  <a:pt x="221924" y="146363"/>
                  <a:pt x="191444" y="155005"/>
                </a:cubicBezTo>
                <a:lnTo>
                  <a:pt x="218159" y="213957"/>
                </a:lnTo>
                <a:cubicBezTo>
                  <a:pt x="218948" y="215284"/>
                  <a:pt x="219091" y="216862"/>
                  <a:pt x="218625" y="218332"/>
                </a:cubicBezTo>
                <a:cubicBezTo>
                  <a:pt x="218159" y="219802"/>
                  <a:pt x="217083" y="220985"/>
                  <a:pt x="215685" y="221595"/>
                </a:cubicBezTo>
                <a:cubicBezTo>
                  <a:pt x="166558" y="243433"/>
                  <a:pt x="75908" y="284025"/>
                  <a:pt x="16131" y="3130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8" name="任意多边形: 形状 77"/>
          <p:cNvSpPr/>
          <p:nvPr userDrawn="1">
            <p:custDataLst>
              <p:tags r:id="rId60"/>
            </p:custDataLst>
          </p:nvPr>
        </p:nvSpPr>
        <p:spPr>
          <a:xfrm rot="841139">
            <a:off x="8370570" y="4409599"/>
            <a:ext cx="200501" cy="274320"/>
          </a:xfrm>
          <a:custGeom>
            <a:avLst/>
            <a:gdLst>
              <a:gd name="connsiteX0" fmla="*/ 545544 w 546171"/>
              <a:gd name="connsiteY0" fmla="*/ 646066 h 746701"/>
              <a:gd name="connsiteX1" fmla="*/ 518112 w 546171"/>
              <a:gd name="connsiteY1" fmla="*/ 605223 h 746701"/>
              <a:gd name="connsiteX2" fmla="*/ 538229 w 546171"/>
              <a:gd name="connsiteY2" fmla="*/ 575173 h 746701"/>
              <a:gd name="connsiteX3" fmla="*/ 469344 w 546171"/>
              <a:gd name="connsiteY3" fmla="*/ 479395 h 746701"/>
              <a:gd name="connsiteX4" fmla="*/ 469344 w 546171"/>
              <a:gd name="connsiteY4" fmla="*/ 479395 h 746701"/>
              <a:gd name="connsiteX5" fmla="*/ 391316 w 546171"/>
              <a:gd name="connsiteY5" fmla="*/ 359411 h 746701"/>
              <a:gd name="connsiteX6" fmla="*/ 391316 w 546171"/>
              <a:gd name="connsiteY6" fmla="*/ 359411 h 746701"/>
              <a:gd name="connsiteX7" fmla="*/ 152174 w 546171"/>
              <a:gd name="connsiteY7" fmla="*/ 0 h 746701"/>
              <a:gd name="connsiteX8" fmla="*/ 12756 w 546171"/>
              <a:gd name="connsiteY8" fmla="*/ 180692 h 746701"/>
              <a:gd name="connsiteX9" fmla="*/ 188894 w 546171"/>
              <a:gd name="connsiteY9" fmla="*/ 432491 h 746701"/>
              <a:gd name="connsiteX10" fmla="*/ 189611 w 546171"/>
              <a:gd name="connsiteY10" fmla="*/ 432276 h 746701"/>
              <a:gd name="connsiteX11" fmla="*/ 192300 w 546171"/>
              <a:gd name="connsiteY11" fmla="*/ 445006 h 746701"/>
              <a:gd name="connsiteX12" fmla="*/ 195994 w 546171"/>
              <a:gd name="connsiteY12" fmla="*/ 476777 h 746701"/>
              <a:gd name="connsiteX13" fmla="*/ 181794 w 546171"/>
              <a:gd name="connsiteY13" fmla="*/ 650476 h 746701"/>
              <a:gd name="connsiteX14" fmla="*/ 262691 w 546171"/>
              <a:gd name="connsiteY14" fmla="*/ 568898 h 746701"/>
              <a:gd name="connsiteX15" fmla="*/ 263910 w 546171"/>
              <a:gd name="connsiteY15" fmla="*/ 565778 h 746701"/>
              <a:gd name="connsiteX16" fmla="*/ 387264 w 546171"/>
              <a:gd name="connsiteY16" fmla="*/ 734816 h 746701"/>
              <a:gd name="connsiteX17" fmla="*/ 412329 w 546171"/>
              <a:gd name="connsiteY17" fmla="*/ 746685 h 746701"/>
              <a:gd name="connsiteX18" fmla="*/ 427174 w 546171"/>
              <a:gd name="connsiteY18" fmla="*/ 721190 h 746701"/>
              <a:gd name="connsiteX19" fmla="*/ 382172 w 546171"/>
              <a:gd name="connsiteY19" fmla="*/ 617235 h 746701"/>
              <a:gd name="connsiteX20" fmla="*/ 468448 w 546171"/>
              <a:gd name="connsiteY20" fmla="*/ 708209 h 746701"/>
              <a:gd name="connsiteX21" fmla="*/ 492115 w 546171"/>
              <a:gd name="connsiteY21" fmla="*/ 727465 h 746701"/>
              <a:gd name="connsiteX22" fmla="*/ 526682 w 546171"/>
              <a:gd name="connsiteY22" fmla="*/ 693220 h 746701"/>
              <a:gd name="connsiteX23" fmla="*/ 520228 w 546171"/>
              <a:gd name="connsiteY23" fmla="*/ 681888 h 746701"/>
              <a:gd name="connsiteX24" fmla="*/ 545580 w 546171"/>
              <a:gd name="connsiteY24" fmla="*/ 646137 h 74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171" h="746701">
                <a:moveTo>
                  <a:pt x="545544" y="646066"/>
                </a:moveTo>
                <a:cubicBezTo>
                  <a:pt x="544002" y="640149"/>
                  <a:pt x="532599" y="624013"/>
                  <a:pt x="518112" y="605223"/>
                </a:cubicBezTo>
                <a:cubicBezTo>
                  <a:pt x="531703" y="603214"/>
                  <a:pt x="538372" y="588046"/>
                  <a:pt x="538229" y="575173"/>
                </a:cubicBezTo>
                <a:cubicBezTo>
                  <a:pt x="538014" y="557423"/>
                  <a:pt x="469344" y="479395"/>
                  <a:pt x="469344" y="479395"/>
                </a:cubicBezTo>
                <a:lnTo>
                  <a:pt x="469344" y="479395"/>
                </a:lnTo>
                <a:cubicBezTo>
                  <a:pt x="445678" y="439807"/>
                  <a:pt x="415305" y="391039"/>
                  <a:pt x="391316" y="359411"/>
                </a:cubicBezTo>
                <a:cubicBezTo>
                  <a:pt x="391316" y="359411"/>
                  <a:pt x="391316" y="359411"/>
                  <a:pt x="391316" y="359411"/>
                </a:cubicBezTo>
                <a:lnTo>
                  <a:pt x="152174" y="0"/>
                </a:lnTo>
                <a:cubicBezTo>
                  <a:pt x="152174" y="0"/>
                  <a:pt x="-52220" y="127334"/>
                  <a:pt x="12756" y="180692"/>
                </a:cubicBezTo>
                <a:cubicBezTo>
                  <a:pt x="77732" y="234050"/>
                  <a:pt x="188894" y="432491"/>
                  <a:pt x="188894" y="432491"/>
                </a:cubicBezTo>
                <a:lnTo>
                  <a:pt x="189611" y="432276"/>
                </a:lnTo>
                <a:cubicBezTo>
                  <a:pt x="190256" y="436077"/>
                  <a:pt x="191153" y="440344"/>
                  <a:pt x="192300" y="445006"/>
                </a:cubicBezTo>
                <a:cubicBezTo>
                  <a:pt x="193770" y="454688"/>
                  <a:pt x="195061" y="465266"/>
                  <a:pt x="195994" y="476777"/>
                </a:cubicBezTo>
                <a:cubicBezTo>
                  <a:pt x="198683" y="509695"/>
                  <a:pt x="176056" y="639181"/>
                  <a:pt x="181794" y="650476"/>
                </a:cubicBezTo>
                <a:cubicBezTo>
                  <a:pt x="187531" y="661736"/>
                  <a:pt x="217007" y="693578"/>
                  <a:pt x="262691" y="568898"/>
                </a:cubicBezTo>
                <a:cubicBezTo>
                  <a:pt x="263086" y="567822"/>
                  <a:pt x="263480" y="566818"/>
                  <a:pt x="263910" y="565778"/>
                </a:cubicBezTo>
                <a:cubicBezTo>
                  <a:pt x="336166" y="643699"/>
                  <a:pt x="357179" y="706380"/>
                  <a:pt x="387264" y="734816"/>
                </a:cubicBezTo>
                <a:cubicBezTo>
                  <a:pt x="395440" y="742561"/>
                  <a:pt x="405301" y="747008"/>
                  <a:pt x="412329" y="746685"/>
                </a:cubicBezTo>
                <a:cubicBezTo>
                  <a:pt x="428967" y="745932"/>
                  <a:pt x="431800" y="731911"/>
                  <a:pt x="427174" y="721190"/>
                </a:cubicBezTo>
                <a:lnTo>
                  <a:pt x="382172" y="617235"/>
                </a:lnTo>
                <a:lnTo>
                  <a:pt x="468448" y="708209"/>
                </a:lnTo>
                <a:cubicBezTo>
                  <a:pt x="468448" y="708209"/>
                  <a:pt x="483688" y="722158"/>
                  <a:pt x="492115" y="727465"/>
                </a:cubicBezTo>
                <a:cubicBezTo>
                  <a:pt x="506745" y="736681"/>
                  <a:pt x="537225" y="724094"/>
                  <a:pt x="526682" y="693220"/>
                </a:cubicBezTo>
                <a:cubicBezTo>
                  <a:pt x="525858" y="690782"/>
                  <a:pt x="523563" y="686837"/>
                  <a:pt x="520228" y="681888"/>
                </a:cubicBezTo>
                <a:cubicBezTo>
                  <a:pt x="538623" y="680167"/>
                  <a:pt x="548807" y="658580"/>
                  <a:pt x="545580" y="646137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9" name="任意多边形: 形状 78"/>
          <p:cNvSpPr/>
          <p:nvPr userDrawn="1">
            <p:custDataLst>
              <p:tags r:id="rId61"/>
            </p:custDataLst>
          </p:nvPr>
        </p:nvSpPr>
        <p:spPr>
          <a:xfrm rot="841139">
            <a:off x="8368665" y="4407218"/>
            <a:ext cx="204788" cy="278130"/>
          </a:xfrm>
          <a:custGeom>
            <a:avLst/>
            <a:gdLst>
              <a:gd name="connsiteX0" fmla="*/ 416953 w 556904"/>
              <a:gd name="connsiteY0" fmla="*/ 757360 h 757395"/>
              <a:gd name="connsiteX1" fmla="*/ 388912 w 556904"/>
              <a:gd name="connsiteY1" fmla="*/ 744021 h 757395"/>
              <a:gd name="connsiteX2" fmla="*/ 350578 w 556904"/>
              <a:gd name="connsiteY2" fmla="*/ 690627 h 757395"/>
              <a:gd name="connsiteX3" fmla="*/ 271187 w 556904"/>
              <a:gd name="connsiteY3" fmla="*/ 581186 h 757395"/>
              <a:gd name="connsiteX4" fmla="*/ 205817 w 556904"/>
              <a:gd name="connsiteY4" fmla="*/ 673200 h 757395"/>
              <a:gd name="connsiteX5" fmla="*/ 182366 w 556904"/>
              <a:gd name="connsiteY5" fmla="*/ 658211 h 757395"/>
              <a:gd name="connsiteX6" fmla="*/ 187995 w 556904"/>
              <a:gd name="connsiteY6" fmla="*/ 574732 h 757395"/>
              <a:gd name="connsiteX7" fmla="*/ 196028 w 556904"/>
              <a:gd name="connsiteY7" fmla="*/ 482539 h 757395"/>
              <a:gd name="connsiteX8" fmla="*/ 192406 w 556904"/>
              <a:gd name="connsiteY8" fmla="*/ 451378 h 757395"/>
              <a:gd name="connsiteX9" fmla="*/ 190183 w 556904"/>
              <a:gd name="connsiteY9" fmla="*/ 441302 h 757395"/>
              <a:gd name="connsiteX10" fmla="*/ 189573 w 556904"/>
              <a:gd name="connsiteY10" fmla="*/ 440441 h 757395"/>
              <a:gd name="connsiteX11" fmla="*/ 14726 w 556904"/>
              <a:gd name="connsiteY11" fmla="*/ 190183 h 757395"/>
              <a:gd name="connsiteX12" fmla="*/ 96 w 556904"/>
              <a:gd name="connsiteY12" fmla="*/ 157660 h 757395"/>
              <a:gd name="connsiteX13" fmla="*/ 154718 w 556904"/>
              <a:gd name="connsiteY13" fmla="*/ 814 h 757395"/>
              <a:gd name="connsiteX14" fmla="*/ 162034 w 556904"/>
              <a:gd name="connsiteY14" fmla="*/ 2392 h 757395"/>
              <a:gd name="connsiteX15" fmla="*/ 401175 w 556904"/>
              <a:gd name="connsiteY15" fmla="*/ 361803 h 757395"/>
              <a:gd name="connsiteX16" fmla="*/ 479347 w 556904"/>
              <a:gd name="connsiteY16" fmla="*/ 482037 h 757395"/>
              <a:gd name="connsiteX17" fmla="*/ 479203 w 556904"/>
              <a:gd name="connsiteY17" fmla="*/ 482109 h 757395"/>
              <a:gd name="connsiteX18" fmla="*/ 513305 w 556904"/>
              <a:gd name="connsiteY18" fmla="*/ 522665 h 757395"/>
              <a:gd name="connsiteX19" fmla="*/ 548985 w 556904"/>
              <a:gd name="connsiteY19" fmla="*/ 580469 h 757395"/>
              <a:gd name="connsiteX20" fmla="*/ 532346 w 556904"/>
              <a:gd name="connsiteY20" fmla="*/ 613280 h 757395"/>
              <a:gd name="connsiteX21" fmla="*/ 556156 w 556904"/>
              <a:gd name="connsiteY21" fmla="*/ 650107 h 757395"/>
              <a:gd name="connsiteX22" fmla="*/ 556156 w 556904"/>
              <a:gd name="connsiteY22" fmla="*/ 650107 h 757395"/>
              <a:gd name="connsiteX23" fmla="*/ 549630 w 556904"/>
              <a:gd name="connsiteY23" fmla="*/ 678148 h 757395"/>
              <a:gd name="connsiteX24" fmla="*/ 534139 w 556904"/>
              <a:gd name="connsiteY24" fmla="*/ 690663 h 757395"/>
              <a:gd name="connsiteX25" fmla="*/ 537115 w 556904"/>
              <a:gd name="connsiteY25" fmla="*/ 696795 h 757395"/>
              <a:gd name="connsiteX26" fmla="*/ 528438 w 556904"/>
              <a:gd name="connsiteY26" fmla="*/ 734231 h 757395"/>
              <a:gd name="connsiteX27" fmla="*/ 494623 w 556904"/>
              <a:gd name="connsiteY27" fmla="*/ 737351 h 757395"/>
              <a:gd name="connsiteX28" fmla="*/ 470167 w 556904"/>
              <a:gd name="connsiteY28" fmla="*/ 717521 h 757395"/>
              <a:gd name="connsiteX29" fmla="*/ 469880 w 556904"/>
              <a:gd name="connsiteY29" fmla="*/ 717270 h 757395"/>
              <a:gd name="connsiteX30" fmla="*/ 404546 w 556904"/>
              <a:gd name="connsiteY30" fmla="*/ 648350 h 757395"/>
              <a:gd name="connsiteX31" fmla="*/ 437464 w 556904"/>
              <a:gd name="connsiteY31" fmla="*/ 724406 h 757395"/>
              <a:gd name="connsiteX32" fmla="*/ 436711 w 556904"/>
              <a:gd name="connsiteY32" fmla="*/ 747606 h 757395"/>
              <a:gd name="connsiteX33" fmla="*/ 417921 w 556904"/>
              <a:gd name="connsiteY33" fmla="*/ 757396 h 757395"/>
              <a:gd name="connsiteX34" fmla="*/ 416953 w 556904"/>
              <a:gd name="connsiteY34" fmla="*/ 757396 h 757395"/>
              <a:gd name="connsiteX35" fmla="*/ 269251 w 556904"/>
              <a:gd name="connsiteY35" fmla="*/ 565695 h 757395"/>
              <a:gd name="connsiteX36" fmla="*/ 273195 w 556904"/>
              <a:gd name="connsiteY36" fmla="*/ 567417 h 757395"/>
              <a:gd name="connsiteX37" fmla="*/ 359758 w 556904"/>
              <a:gd name="connsiteY37" fmla="*/ 684997 h 757395"/>
              <a:gd name="connsiteX38" fmla="*/ 396298 w 556904"/>
              <a:gd name="connsiteY38" fmla="*/ 736203 h 757395"/>
              <a:gd name="connsiteX39" fmla="*/ 417419 w 556904"/>
              <a:gd name="connsiteY39" fmla="*/ 746603 h 757395"/>
              <a:gd name="connsiteX40" fmla="*/ 427567 w 556904"/>
              <a:gd name="connsiteY40" fmla="*/ 741869 h 757395"/>
              <a:gd name="connsiteX41" fmla="*/ 427567 w 556904"/>
              <a:gd name="connsiteY41" fmla="*/ 728637 h 757395"/>
              <a:gd name="connsiteX42" fmla="*/ 382564 w 556904"/>
              <a:gd name="connsiteY42" fmla="*/ 624647 h 757395"/>
              <a:gd name="connsiteX43" fmla="*/ 384537 w 556904"/>
              <a:gd name="connsiteY43" fmla="*/ 618013 h 757395"/>
              <a:gd name="connsiteX44" fmla="*/ 391386 w 556904"/>
              <a:gd name="connsiteY44" fmla="*/ 618802 h 757395"/>
              <a:gd name="connsiteX45" fmla="*/ 477518 w 556904"/>
              <a:gd name="connsiteY45" fmla="*/ 709632 h 757395"/>
              <a:gd name="connsiteX46" fmla="*/ 500288 w 556904"/>
              <a:gd name="connsiteY46" fmla="*/ 728171 h 757395"/>
              <a:gd name="connsiteX47" fmla="*/ 521732 w 556904"/>
              <a:gd name="connsiteY47" fmla="*/ 725733 h 757395"/>
              <a:gd name="connsiteX48" fmla="*/ 526896 w 556904"/>
              <a:gd name="connsiteY48" fmla="*/ 700201 h 757395"/>
              <a:gd name="connsiteX49" fmla="*/ 521051 w 556904"/>
              <a:gd name="connsiteY49" fmla="*/ 690125 h 757395"/>
              <a:gd name="connsiteX50" fmla="*/ 520656 w 556904"/>
              <a:gd name="connsiteY50" fmla="*/ 684818 h 757395"/>
              <a:gd name="connsiteX51" fmla="*/ 525031 w 556904"/>
              <a:gd name="connsiteY51" fmla="*/ 681770 h 757395"/>
              <a:gd name="connsiteX52" fmla="*/ 540773 w 556904"/>
              <a:gd name="connsiteY52" fmla="*/ 671909 h 757395"/>
              <a:gd name="connsiteX53" fmla="*/ 545686 w 556904"/>
              <a:gd name="connsiteY53" fmla="*/ 652724 h 757395"/>
              <a:gd name="connsiteX54" fmla="*/ 519186 w 556904"/>
              <a:gd name="connsiteY54" fmla="*/ 613818 h 757395"/>
              <a:gd name="connsiteX55" fmla="*/ 518469 w 556904"/>
              <a:gd name="connsiteY55" fmla="*/ 608511 h 757395"/>
              <a:gd name="connsiteX56" fmla="*/ 522664 w 556904"/>
              <a:gd name="connsiteY56" fmla="*/ 605212 h 757395"/>
              <a:gd name="connsiteX57" fmla="*/ 538191 w 556904"/>
              <a:gd name="connsiteY57" fmla="*/ 580541 h 757395"/>
              <a:gd name="connsiteX58" fmla="*/ 470634 w 556904"/>
              <a:gd name="connsiteY58" fmla="*/ 488241 h 757395"/>
              <a:gd name="connsiteX59" fmla="*/ 470060 w 556904"/>
              <a:gd name="connsiteY59" fmla="*/ 487452 h 757395"/>
              <a:gd name="connsiteX60" fmla="*/ 392354 w 556904"/>
              <a:gd name="connsiteY60" fmla="*/ 367935 h 757395"/>
              <a:gd name="connsiteX61" fmla="*/ 155974 w 556904"/>
              <a:gd name="connsiteY61" fmla="*/ 12683 h 757395"/>
              <a:gd name="connsiteX62" fmla="*/ 10817 w 556904"/>
              <a:gd name="connsiteY62" fmla="*/ 158305 h 757395"/>
              <a:gd name="connsiteX63" fmla="*/ 21539 w 556904"/>
              <a:gd name="connsiteY63" fmla="*/ 181828 h 757395"/>
              <a:gd name="connsiteX64" fmla="*/ 197677 w 556904"/>
              <a:gd name="connsiteY64" fmla="*/ 432947 h 757395"/>
              <a:gd name="connsiteX65" fmla="*/ 197749 w 556904"/>
              <a:gd name="connsiteY65" fmla="*/ 432983 h 757395"/>
              <a:gd name="connsiteX66" fmla="*/ 200223 w 556904"/>
              <a:gd name="connsiteY66" fmla="*/ 436640 h 757395"/>
              <a:gd name="connsiteX67" fmla="*/ 202841 w 556904"/>
              <a:gd name="connsiteY67" fmla="*/ 448976 h 757395"/>
              <a:gd name="connsiteX68" fmla="*/ 202948 w 556904"/>
              <a:gd name="connsiteY68" fmla="*/ 449477 h 757395"/>
              <a:gd name="connsiteX69" fmla="*/ 206713 w 556904"/>
              <a:gd name="connsiteY69" fmla="*/ 481607 h 757395"/>
              <a:gd name="connsiteX70" fmla="*/ 198645 w 556904"/>
              <a:gd name="connsiteY70" fmla="*/ 575987 h 757395"/>
              <a:gd name="connsiteX71" fmla="*/ 192011 w 556904"/>
              <a:gd name="connsiteY71" fmla="*/ 653442 h 757395"/>
              <a:gd name="connsiteX72" fmla="*/ 205172 w 556904"/>
              <a:gd name="connsiteY72" fmla="*/ 662370 h 757395"/>
              <a:gd name="connsiteX73" fmla="*/ 263012 w 556904"/>
              <a:gd name="connsiteY73" fmla="*/ 572257 h 757395"/>
              <a:gd name="connsiteX74" fmla="*/ 263836 w 556904"/>
              <a:gd name="connsiteY74" fmla="*/ 570070 h 757395"/>
              <a:gd name="connsiteX75" fmla="*/ 264231 w 556904"/>
              <a:gd name="connsiteY75" fmla="*/ 569030 h 757395"/>
              <a:gd name="connsiteX76" fmla="*/ 268247 w 556904"/>
              <a:gd name="connsiteY76" fmla="*/ 565695 h 757395"/>
              <a:gd name="connsiteX77" fmla="*/ 269251 w 556904"/>
              <a:gd name="connsiteY77" fmla="*/ 565588 h 75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56904" h="757395">
                <a:moveTo>
                  <a:pt x="416953" y="757360"/>
                </a:moveTo>
                <a:cubicBezTo>
                  <a:pt x="408347" y="757360"/>
                  <a:pt x="397697" y="752304"/>
                  <a:pt x="388912" y="744021"/>
                </a:cubicBezTo>
                <a:cubicBezTo>
                  <a:pt x="375787" y="731649"/>
                  <a:pt x="364671" y="713541"/>
                  <a:pt x="350578" y="690627"/>
                </a:cubicBezTo>
                <a:cubicBezTo>
                  <a:pt x="332076" y="660542"/>
                  <a:pt x="309270" y="623428"/>
                  <a:pt x="271187" y="581186"/>
                </a:cubicBezTo>
                <a:cubicBezTo>
                  <a:pt x="248704" y="641035"/>
                  <a:pt x="226723" y="671981"/>
                  <a:pt x="205817" y="673200"/>
                </a:cubicBezTo>
                <a:cubicBezTo>
                  <a:pt x="194414" y="673881"/>
                  <a:pt x="186059" y="665562"/>
                  <a:pt x="182366" y="658211"/>
                </a:cubicBezTo>
                <a:cubicBezTo>
                  <a:pt x="179066" y="651685"/>
                  <a:pt x="181397" y="628950"/>
                  <a:pt x="187995" y="574732"/>
                </a:cubicBezTo>
                <a:cubicBezTo>
                  <a:pt x="192370" y="538873"/>
                  <a:pt x="197283" y="498174"/>
                  <a:pt x="196028" y="482539"/>
                </a:cubicBezTo>
                <a:cubicBezTo>
                  <a:pt x="195167" y="472033"/>
                  <a:pt x="193948" y="461562"/>
                  <a:pt x="192406" y="451378"/>
                </a:cubicBezTo>
                <a:cubicBezTo>
                  <a:pt x="191545" y="447971"/>
                  <a:pt x="190828" y="444565"/>
                  <a:pt x="190183" y="441302"/>
                </a:cubicBezTo>
                <a:cubicBezTo>
                  <a:pt x="189968" y="441051"/>
                  <a:pt x="189752" y="440764"/>
                  <a:pt x="189573" y="440441"/>
                </a:cubicBezTo>
                <a:cubicBezTo>
                  <a:pt x="188461" y="438469"/>
                  <a:pt x="78196" y="242286"/>
                  <a:pt x="14726" y="190183"/>
                </a:cubicBezTo>
                <a:cubicBezTo>
                  <a:pt x="4184" y="181506"/>
                  <a:pt x="-765" y="170569"/>
                  <a:pt x="96" y="157660"/>
                </a:cubicBezTo>
                <a:cubicBezTo>
                  <a:pt x="4184" y="95266"/>
                  <a:pt x="148551" y="4615"/>
                  <a:pt x="154718" y="814"/>
                </a:cubicBezTo>
                <a:cubicBezTo>
                  <a:pt x="157193" y="-728"/>
                  <a:pt x="160420" y="-11"/>
                  <a:pt x="162034" y="2392"/>
                </a:cubicBezTo>
                <a:lnTo>
                  <a:pt x="401175" y="361803"/>
                </a:lnTo>
                <a:cubicBezTo>
                  <a:pt x="425667" y="394148"/>
                  <a:pt x="457222" y="445067"/>
                  <a:pt x="479347" y="482037"/>
                </a:cubicBezTo>
                <a:lnTo>
                  <a:pt x="479203" y="482109"/>
                </a:lnTo>
                <a:cubicBezTo>
                  <a:pt x="483578" y="486233"/>
                  <a:pt x="492650" y="496596"/>
                  <a:pt x="513305" y="522665"/>
                </a:cubicBezTo>
                <a:cubicBezTo>
                  <a:pt x="548841" y="567560"/>
                  <a:pt x="548949" y="576955"/>
                  <a:pt x="548985" y="580469"/>
                </a:cubicBezTo>
                <a:cubicBezTo>
                  <a:pt x="549164" y="593414"/>
                  <a:pt x="543498" y="607363"/>
                  <a:pt x="532346" y="613280"/>
                </a:cubicBezTo>
                <a:cubicBezTo>
                  <a:pt x="551674" y="638775"/>
                  <a:pt x="555224" y="646485"/>
                  <a:pt x="556156" y="650107"/>
                </a:cubicBezTo>
                <a:lnTo>
                  <a:pt x="556156" y="650107"/>
                </a:lnTo>
                <a:cubicBezTo>
                  <a:pt x="558308" y="658462"/>
                  <a:pt x="555726" y="669470"/>
                  <a:pt x="549630" y="678148"/>
                </a:cubicBezTo>
                <a:cubicBezTo>
                  <a:pt x="545471" y="684029"/>
                  <a:pt x="540127" y="688332"/>
                  <a:pt x="534139" y="690663"/>
                </a:cubicBezTo>
                <a:cubicBezTo>
                  <a:pt x="535609" y="693173"/>
                  <a:pt x="536577" y="695181"/>
                  <a:pt x="537115" y="696795"/>
                </a:cubicBezTo>
                <a:cubicBezTo>
                  <a:pt x="542351" y="712106"/>
                  <a:pt x="539195" y="725733"/>
                  <a:pt x="528438" y="734231"/>
                </a:cubicBezTo>
                <a:cubicBezTo>
                  <a:pt x="518469" y="742120"/>
                  <a:pt x="504269" y="743411"/>
                  <a:pt x="494623" y="737351"/>
                </a:cubicBezTo>
                <a:cubicBezTo>
                  <a:pt x="485873" y="731864"/>
                  <a:pt x="470813" y="718095"/>
                  <a:pt x="470167" y="717521"/>
                </a:cubicBezTo>
                <a:cubicBezTo>
                  <a:pt x="470060" y="717449"/>
                  <a:pt x="469988" y="717342"/>
                  <a:pt x="469880" y="717270"/>
                </a:cubicBezTo>
                <a:lnTo>
                  <a:pt x="404546" y="648350"/>
                </a:lnTo>
                <a:lnTo>
                  <a:pt x="437464" y="724406"/>
                </a:lnTo>
                <a:cubicBezTo>
                  <a:pt x="440978" y="732546"/>
                  <a:pt x="440727" y="741224"/>
                  <a:pt x="436711" y="747606"/>
                </a:cubicBezTo>
                <a:cubicBezTo>
                  <a:pt x="434093" y="751802"/>
                  <a:pt x="428715" y="756894"/>
                  <a:pt x="417921" y="757396"/>
                </a:cubicBezTo>
                <a:cubicBezTo>
                  <a:pt x="417598" y="757396"/>
                  <a:pt x="417276" y="757396"/>
                  <a:pt x="416953" y="757396"/>
                </a:cubicBezTo>
                <a:close/>
                <a:moveTo>
                  <a:pt x="269251" y="565695"/>
                </a:moveTo>
                <a:cubicBezTo>
                  <a:pt x="270721" y="565695"/>
                  <a:pt x="272155" y="566305"/>
                  <a:pt x="273195" y="567417"/>
                </a:cubicBezTo>
                <a:cubicBezTo>
                  <a:pt x="315580" y="613101"/>
                  <a:pt x="340072" y="652975"/>
                  <a:pt x="359758" y="684997"/>
                </a:cubicBezTo>
                <a:cubicBezTo>
                  <a:pt x="373420" y="707230"/>
                  <a:pt x="384214" y="724800"/>
                  <a:pt x="396298" y="736203"/>
                </a:cubicBezTo>
                <a:cubicBezTo>
                  <a:pt x="404223" y="743698"/>
                  <a:pt x="412542" y="746853"/>
                  <a:pt x="417419" y="746603"/>
                </a:cubicBezTo>
                <a:cubicBezTo>
                  <a:pt x="422332" y="746387"/>
                  <a:pt x="425738" y="744774"/>
                  <a:pt x="427567" y="741869"/>
                </a:cubicBezTo>
                <a:cubicBezTo>
                  <a:pt x="429647" y="738498"/>
                  <a:pt x="429647" y="733442"/>
                  <a:pt x="427567" y="728637"/>
                </a:cubicBezTo>
                <a:lnTo>
                  <a:pt x="382564" y="624647"/>
                </a:lnTo>
                <a:cubicBezTo>
                  <a:pt x="381524" y="622244"/>
                  <a:pt x="382349" y="619448"/>
                  <a:pt x="384537" y="618013"/>
                </a:cubicBezTo>
                <a:cubicBezTo>
                  <a:pt x="386724" y="616579"/>
                  <a:pt x="389593" y="616902"/>
                  <a:pt x="391386" y="618802"/>
                </a:cubicBezTo>
                <a:lnTo>
                  <a:pt x="477518" y="709632"/>
                </a:lnTo>
                <a:cubicBezTo>
                  <a:pt x="479024" y="711031"/>
                  <a:pt x="492794" y="723438"/>
                  <a:pt x="500288" y="728171"/>
                </a:cubicBezTo>
                <a:cubicBezTo>
                  <a:pt x="506026" y="731757"/>
                  <a:pt x="515421" y="730717"/>
                  <a:pt x="521732" y="725733"/>
                </a:cubicBezTo>
                <a:cubicBezTo>
                  <a:pt x="528796" y="720174"/>
                  <a:pt x="530625" y="711102"/>
                  <a:pt x="526896" y="700201"/>
                </a:cubicBezTo>
                <a:cubicBezTo>
                  <a:pt x="526537" y="699161"/>
                  <a:pt x="525318" y="696436"/>
                  <a:pt x="521051" y="690125"/>
                </a:cubicBezTo>
                <a:cubicBezTo>
                  <a:pt x="520011" y="688547"/>
                  <a:pt x="519832" y="686539"/>
                  <a:pt x="520656" y="684818"/>
                </a:cubicBezTo>
                <a:cubicBezTo>
                  <a:pt x="521481" y="683097"/>
                  <a:pt x="523130" y="681949"/>
                  <a:pt x="525031" y="681770"/>
                </a:cubicBezTo>
                <a:cubicBezTo>
                  <a:pt x="533243" y="681017"/>
                  <a:pt x="538406" y="675244"/>
                  <a:pt x="540773" y="671909"/>
                </a:cubicBezTo>
                <a:cubicBezTo>
                  <a:pt x="545004" y="665885"/>
                  <a:pt x="547012" y="657996"/>
                  <a:pt x="545686" y="652724"/>
                </a:cubicBezTo>
                <a:cubicBezTo>
                  <a:pt x="545148" y="650681"/>
                  <a:pt x="541526" y="642756"/>
                  <a:pt x="519186" y="613818"/>
                </a:cubicBezTo>
                <a:cubicBezTo>
                  <a:pt x="518003" y="612312"/>
                  <a:pt x="517751" y="610304"/>
                  <a:pt x="518469" y="608511"/>
                </a:cubicBezTo>
                <a:cubicBezTo>
                  <a:pt x="519186" y="606754"/>
                  <a:pt x="520800" y="605499"/>
                  <a:pt x="522664" y="605212"/>
                </a:cubicBezTo>
                <a:cubicBezTo>
                  <a:pt x="532920" y="603706"/>
                  <a:pt x="538334" y="591370"/>
                  <a:pt x="538191" y="580541"/>
                </a:cubicBezTo>
                <a:cubicBezTo>
                  <a:pt x="538048" y="570680"/>
                  <a:pt x="503731" y="525857"/>
                  <a:pt x="470634" y="488241"/>
                </a:cubicBezTo>
                <a:cubicBezTo>
                  <a:pt x="470418" y="487990"/>
                  <a:pt x="470239" y="487739"/>
                  <a:pt x="470060" y="487452"/>
                </a:cubicBezTo>
                <a:cubicBezTo>
                  <a:pt x="448078" y="450697"/>
                  <a:pt x="416774" y="400136"/>
                  <a:pt x="392354" y="367935"/>
                </a:cubicBezTo>
                <a:lnTo>
                  <a:pt x="155974" y="12683"/>
                </a:lnTo>
                <a:cubicBezTo>
                  <a:pt x="131590" y="28461"/>
                  <a:pt x="14152" y="107027"/>
                  <a:pt x="10817" y="158305"/>
                </a:cubicBezTo>
                <a:cubicBezTo>
                  <a:pt x="10208" y="167700"/>
                  <a:pt x="13722" y="175410"/>
                  <a:pt x="21539" y="181828"/>
                </a:cubicBezTo>
                <a:cubicBezTo>
                  <a:pt x="83611" y="232783"/>
                  <a:pt x="184696" y="409890"/>
                  <a:pt x="197677" y="432947"/>
                </a:cubicBezTo>
                <a:cubicBezTo>
                  <a:pt x="197677" y="432947"/>
                  <a:pt x="197713" y="432947"/>
                  <a:pt x="197749" y="432983"/>
                </a:cubicBezTo>
                <a:cubicBezTo>
                  <a:pt x="199075" y="433807"/>
                  <a:pt x="199972" y="435134"/>
                  <a:pt x="200223" y="436640"/>
                </a:cubicBezTo>
                <a:cubicBezTo>
                  <a:pt x="200904" y="440620"/>
                  <a:pt x="201801" y="444744"/>
                  <a:pt x="202841" y="448976"/>
                </a:cubicBezTo>
                <a:cubicBezTo>
                  <a:pt x="202877" y="449119"/>
                  <a:pt x="202913" y="449298"/>
                  <a:pt x="202948" y="449477"/>
                </a:cubicBezTo>
                <a:cubicBezTo>
                  <a:pt x="204562" y="459984"/>
                  <a:pt x="205817" y="470777"/>
                  <a:pt x="206713" y="481607"/>
                </a:cubicBezTo>
                <a:cubicBezTo>
                  <a:pt x="208076" y="498353"/>
                  <a:pt x="203307" y="537833"/>
                  <a:pt x="198645" y="575987"/>
                </a:cubicBezTo>
                <a:cubicBezTo>
                  <a:pt x="194773" y="607865"/>
                  <a:pt x="189968" y="647561"/>
                  <a:pt x="192011" y="653442"/>
                </a:cubicBezTo>
                <a:cubicBezTo>
                  <a:pt x="192442" y="654266"/>
                  <a:pt x="197032" y="662837"/>
                  <a:pt x="205172" y="662370"/>
                </a:cubicBezTo>
                <a:cubicBezTo>
                  <a:pt x="212810" y="661904"/>
                  <a:pt x="233715" y="652222"/>
                  <a:pt x="263012" y="572257"/>
                </a:cubicBezTo>
                <a:cubicBezTo>
                  <a:pt x="263298" y="571505"/>
                  <a:pt x="263585" y="570787"/>
                  <a:pt x="263836" y="570070"/>
                </a:cubicBezTo>
                <a:lnTo>
                  <a:pt x="264231" y="569030"/>
                </a:lnTo>
                <a:cubicBezTo>
                  <a:pt x="264912" y="567309"/>
                  <a:pt x="266418" y="566018"/>
                  <a:pt x="268247" y="565695"/>
                </a:cubicBezTo>
                <a:cubicBezTo>
                  <a:pt x="268570" y="565624"/>
                  <a:pt x="268929" y="565588"/>
                  <a:pt x="269251" y="565588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0" name="任意多边形: 形状 79"/>
          <p:cNvSpPr/>
          <p:nvPr userDrawn="1">
            <p:custDataLst>
              <p:tags r:id="rId62"/>
            </p:custDataLst>
          </p:nvPr>
        </p:nvSpPr>
        <p:spPr>
          <a:xfrm rot="841139">
            <a:off x="8478323" y="4610774"/>
            <a:ext cx="61812" cy="77598"/>
          </a:xfrm>
          <a:custGeom>
            <a:avLst/>
            <a:gdLst>
              <a:gd name="connsiteX0" fmla="*/ 126510 w 126509"/>
              <a:gd name="connsiteY0" fmla="*/ 138128 h 138127"/>
              <a:gd name="connsiteX1" fmla="*/ 0 w 126509"/>
              <a:gd name="connsiteY1" fmla="*/ 0 h 138127"/>
              <a:gd name="connsiteX2" fmla="*/ 126510 w 126509"/>
              <a:gd name="connsiteY2" fmla="*/ 138128 h 1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" h="163">
                <a:moveTo>
                  <a:pt x="4" y="44"/>
                </a:moveTo>
                <a:cubicBezTo>
                  <a:pt x="6" y="44"/>
                  <a:pt x="7" y="45"/>
                  <a:pt x="8" y="46"/>
                </a:cubicBezTo>
                <a:lnTo>
                  <a:pt x="58" y="157"/>
                </a:lnTo>
                <a:cubicBezTo>
                  <a:pt x="59" y="159"/>
                  <a:pt x="58" y="162"/>
                  <a:pt x="56" y="163"/>
                </a:cubicBezTo>
                <a:cubicBezTo>
                  <a:pt x="55" y="163"/>
                  <a:pt x="54" y="163"/>
                  <a:pt x="54" y="163"/>
                </a:cubicBezTo>
                <a:cubicBezTo>
                  <a:pt x="52" y="163"/>
                  <a:pt x="51" y="162"/>
                  <a:pt x="50" y="160"/>
                </a:cubicBezTo>
                <a:lnTo>
                  <a:pt x="0" y="50"/>
                </a:lnTo>
                <a:cubicBezTo>
                  <a:pt x="-1" y="48"/>
                  <a:pt x="0" y="45"/>
                  <a:pt x="2" y="44"/>
                </a:cubicBezTo>
                <a:cubicBezTo>
                  <a:pt x="3" y="44"/>
                  <a:pt x="4" y="44"/>
                  <a:pt x="4" y="44"/>
                </a:cubicBezTo>
                <a:close/>
                <a:moveTo>
                  <a:pt x="28" y="19"/>
                </a:moveTo>
                <a:cubicBezTo>
                  <a:pt x="29" y="19"/>
                  <a:pt x="30" y="19"/>
                  <a:pt x="31" y="20"/>
                </a:cubicBezTo>
                <a:lnTo>
                  <a:pt x="129" y="127"/>
                </a:lnTo>
                <a:cubicBezTo>
                  <a:pt x="130" y="128"/>
                  <a:pt x="130" y="131"/>
                  <a:pt x="128" y="132"/>
                </a:cubicBezTo>
                <a:cubicBezTo>
                  <a:pt x="128" y="133"/>
                  <a:pt x="127" y="134"/>
                  <a:pt x="126" y="134"/>
                </a:cubicBezTo>
                <a:lnTo>
                  <a:pt x="126" y="134"/>
                </a:lnTo>
                <a:cubicBezTo>
                  <a:pt x="125" y="134"/>
                  <a:pt x="123" y="133"/>
                  <a:pt x="123" y="132"/>
                </a:cubicBezTo>
                <a:lnTo>
                  <a:pt x="25" y="26"/>
                </a:lnTo>
                <a:cubicBezTo>
                  <a:pt x="23" y="24"/>
                  <a:pt x="23" y="21"/>
                  <a:pt x="25" y="20"/>
                </a:cubicBezTo>
                <a:cubicBezTo>
                  <a:pt x="26" y="19"/>
                  <a:pt x="27" y="19"/>
                  <a:pt x="28" y="19"/>
                </a:cubicBezTo>
                <a:close/>
                <a:moveTo>
                  <a:pt x="66" y="0"/>
                </a:moveTo>
                <a:cubicBezTo>
                  <a:pt x="67" y="0"/>
                  <a:pt x="68" y="1"/>
                  <a:pt x="69" y="1"/>
                </a:cubicBezTo>
                <a:lnTo>
                  <a:pt x="127" y="67"/>
                </a:lnTo>
                <a:cubicBezTo>
                  <a:pt x="128" y="69"/>
                  <a:pt x="128" y="71"/>
                  <a:pt x="126" y="73"/>
                </a:cubicBezTo>
                <a:cubicBezTo>
                  <a:pt x="126" y="74"/>
                  <a:pt x="125" y="74"/>
                  <a:pt x="124" y="74"/>
                </a:cubicBezTo>
                <a:cubicBezTo>
                  <a:pt x="123" y="74"/>
                  <a:pt x="121" y="74"/>
                  <a:pt x="121" y="73"/>
                </a:cubicBezTo>
                <a:lnTo>
                  <a:pt x="63" y="7"/>
                </a:lnTo>
                <a:cubicBezTo>
                  <a:pt x="61" y="5"/>
                  <a:pt x="62" y="3"/>
                  <a:pt x="63" y="1"/>
                </a:cubicBezTo>
                <a:cubicBezTo>
                  <a:pt x="64" y="0"/>
                  <a:pt x="65" y="0"/>
                  <a:pt x="66" y="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86" name="任意多边形: 形状 85"/>
          <p:cNvSpPr/>
          <p:nvPr userDrawn="1">
            <p:custDataLst>
              <p:tags r:id="rId63"/>
            </p:custDataLst>
          </p:nvPr>
        </p:nvSpPr>
        <p:spPr>
          <a:xfrm rot="841139">
            <a:off x="8109585" y="3996214"/>
            <a:ext cx="485299" cy="523399"/>
          </a:xfrm>
          <a:custGeom>
            <a:avLst/>
            <a:gdLst>
              <a:gd name="connsiteX0" fmla="*/ 937846 w 1320242"/>
              <a:gd name="connsiteY0" fmla="*/ 547306 h 1424732"/>
              <a:gd name="connsiteX1" fmla="*/ 879109 w 1320242"/>
              <a:gd name="connsiteY1" fmla="*/ 476055 h 1424732"/>
              <a:gd name="connsiteX2" fmla="*/ 871543 w 1320242"/>
              <a:gd name="connsiteY2" fmla="*/ 469995 h 1424732"/>
              <a:gd name="connsiteX3" fmla="*/ 299239 w 1320242"/>
              <a:gd name="connsiteY3" fmla="*/ 37719 h 1424732"/>
              <a:gd name="connsiteX4" fmla="*/ 63575 w 1320242"/>
              <a:gd name="connsiteY4" fmla="*/ 46361 h 1424732"/>
              <a:gd name="connsiteX5" fmla="*/ 63575 w 1320242"/>
              <a:gd name="connsiteY5" fmla="*/ 46361 h 1424732"/>
              <a:gd name="connsiteX6" fmla="*/ 55902 w 1320242"/>
              <a:gd name="connsiteY6" fmla="*/ 319926 h 1424732"/>
              <a:gd name="connsiteX7" fmla="*/ 636490 w 1320242"/>
              <a:gd name="connsiteY7" fmla="*/ 810832 h 1424732"/>
              <a:gd name="connsiteX8" fmla="*/ 960508 w 1320242"/>
              <a:gd name="connsiteY8" fmla="*/ 1424732 h 1424732"/>
              <a:gd name="connsiteX9" fmla="*/ 1138798 w 1320242"/>
              <a:gd name="connsiteY9" fmla="*/ 1323611 h 1424732"/>
              <a:gd name="connsiteX10" fmla="*/ 1318163 w 1320242"/>
              <a:gd name="connsiteY10" fmla="*/ 1279361 h 1424732"/>
              <a:gd name="connsiteX11" fmla="*/ 1320243 w 1320242"/>
              <a:gd name="connsiteY11" fmla="*/ 1278500 h 1424732"/>
              <a:gd name="connsiteX12" fmla="*/ 937882 w 1320242"/>
              <a:gd name="connsiteY12" fmla="*/ 547270 h 1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242" h="1424732">
                <a:moveTo>
                  <a:pt x="937846" y="547306"/>
                </a:moveTo>
                <a:cubicBezTo>
                  <a:pt x="923717" y="518117"/>
                  <a:pt x="903314" y="494128"/>
                  <a:pt x="879109" y="476055"/>
                </a:cubicBezTo>
                <a:cubicBezTo>
                  <a:pt x="876635" y="474011"/>
                  <a:pt x="874125" y="471967"/>
                  <a:pt x="871543" y="469995"/>
                </a:cubicBezTo>
                <a:lnTo>
                  <a:pt x="299239" y="37719"/>
                </a:lnTo>
                <a:cubicBezTo>
                  <a:pt x="228561" y="-15639"/>
                  <a:pt x="130129" y="-12053"/>
                  <a:pt x="63575" y="46361"/>
                </a:cubicBezTo>
                <a:lnTo>
                  <a:pt x="63575" y="46361"/>
                </a:lnTo>
                <a:cubicBezTo>
                  <a:pt x="-18039" y="117970"/>
                  <a:pt x="-21589" y="243870"/>
                  <a:pt x="55902" y="319926"/>
                </a:cubicBezTo>
                <a:lnTo>
                  <a:pt x="636490" y="810832"/>
                </a:lnTo>
                <a:lnTo>
                  <a:pt x="960508" y="1424732"/>
                </a:lnTo>
                <a:cubicBezTo>
                  <a:pt x="958931" y="1407771"/>
                  <a:pt x="1047000" y="1360653"/>
                  <a:pt x="1138798" y="1323611"/>
                </a:cubicBezTo>
                <a:cubicBezTo>
                  <a:pt x="1224536" y="1288971"/>
                  <a:pt x="1299803" y="1270755"/>
                  <a:pt x="1318163" y="1279361"/>
                </a:cubicBezTo>
                <a:lnTo>
                  <a:pt x="1320243" y="1278500"/>
                </a:lnTo>
                <a:lnTo>
                  <a:pt x="937882" y="54727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7" name="任意多边形: 形状 86"/>
          <p:cNvSpPr/>
          <p:nvPr userDrawn="1">
            <p:custDataLst>
              <p:tags r:id="rId64"/>
            </p:custDataLst>
          </p:nvPr>
        </p:nvSpPr>
        <p:spPr>
          <a:xfrm rot="841139">
            <a:off x="8107680" y="3994309"/>
            <a:ext cx="489109" cy="527685"/>
          </a:xfrm>
          <a:custGeom>
            <a:avLst/>
            <a:gdLst>
              <a:gd name="connsiteX0" fmla="*/ 965899 w 1331012"/>
              <a:gd name="connsiteY0" fmla="*/ 1435374 h 1435373"/>
              <a:gd name="connsiteX1" fmla="*/ 961130 w 1331012"/>
              <a:gd name="connsiteY1" fmla="*/ 1432469 h 1435373"/>
              <a:gd name="connsiteX2" fmla="*/ 637577 w 1331012"/>
              <a:gd name="connsiteY2" fmla="*/ 819501 h 1435373"/>
              <a:gd name="connsiteX3" fmla="*/ 57778 w 1331012"/>
              <a:gd name="connsiteY3" fmla="*/ 329241 h 1435373"/>
              <a:gd name="connsiteX4" fmla="*/ 57491 w 1331012"/>
              <a:gd name="connsiteY4" fmla="*/ 328954 h 1435373"/>
              <a:gd name="connsiteX5" fmla="*/ 81 w 1331012"/>
              <a:gd name="connsiteY5" fmla="*/ 186488 h 1435373"/>
              <a:gd name="connsiteX6" fmla="*/ 65416 w 1331012"/>
              <a:gd name="connsiteY6" fmla="*/ 47500 h 1435373"/>
              <a:gd name="connsiteX7" fmla="*/ 307892 w 1331012"/>
              <a:gd name="connsiteY7" fmla="*/ 38607 h 1435373"/>
              <a:gd name="connsiteX8" fmla="*/ 880197 w 1331012"/>
              <a:gd name="connsiteY8" fmla="*/ 470883 h 1435373"/>
              <a:gd name="connsiteX9" fmla="*/ 887942 w 1331012"/>
              <a:gd name="connsiteY9" fmla="*/ 477087 h 1435373"/>
              <a:gd name="connsiteX10" fmla="*/ 948077 w 1331012"/>
              <a:gd name="connsiteY10" fmla="*/ 550095 h 1435373"/>
              <a:gd name="connsiteX11" fmla="*/ 1330402 w 1331012"/>
              <a:gd name="connsiteY11" fmla="*/ 1281253 h 1435373"/>
              <a:gd name="connsiteX12" fmla="*/ 1330689 w 1331012"/>
              <a:gd name="connsiteY12" fmla="*/ 1285592 h 1435373"/>
              <a:gd name="connsiteX13" fmla="*/ 1327677 w 1331012"/>
              <a:gd name="connsiteY13" fmla="*/ 1288712 h 1435373"/>
              <a:gd name="connsiteX14" fmla="*/ 1325597 w 1331012"/>
              <a:gd name="connsiteY14" fmla="*/ 1289572 h 1435373"/>
              <a:gd name="connsiteX15" fmla="*/ 1321294 w 1331012"/>
              <a:gd name="connsiteY15" fmla="*/ 1289465 h 1435373"/>
              <a:gd name="connsiteX16" fmla="*/ 1146232 w 1331012"/>
              <a:gd name="connsiteY16" fmla="*/ 1333822 h 1435373"/>
              <a:gd name="connsiteX17" fmla="*/ 971278 w 1331012"/>
              <a:gd name="connsiteY17" fmla="*/ 1429493 h 1435373"/>
              <a:gd name="connsiteX18" fmla="*/ 967441 w 1331012"/>
              <a:gd name="connsiteY18" fmla="*/ 1435123 h 1435373"/>
              <a:gd name="connsiteX19" fmla="*/ 965935 w 1331012"/>
              <a:gd name="connsiteY19" fmla="*/ 1435338 h 1435373"/>
              <a:gd name="connsiteX20" fmla="*/ 64878 w 1331012"/>
              <a:gd name="connsiteY20" fmla="*/ 321173 h 1435373"/>
              <a:gd name="connsiteX21" fmla="*/ 645322 w 1331012"/>
              <a:gd name="connsiteY21" fmla="*/ 811971 h 1435373"/>
              <a:gd name="connsiteX22" fmla="*/ 646613 w 1331012"/>
              <a:gd name="connsiteY22" fmla="*/ 813584 h 1435373"/>
              <a:gd name="connsiteX23" fmla="*/ 965899 w 1331012"/>
              <a:gd name="connsiteY23" fmla="*/ 1418520 h 1435373"/>
              <a:gd name="connsiteX24" fmla="*/ 1142144 w 1331012"/>
              <a:gd name="connsiteY24" fmla="*/ 1323889 h 1435373"/>
              <a:gd name="connsiteX25" fmla="*/ 1316202 w 1331012"/>
              <a:gd name="connsiteY25" fmla="*/ 1277452 h 1435373"/>
              <a:gd name="connsiteX26" fmla="*/ 938467 w 1331012"/>
              <a:gd name="connsiteY26" fmla="*/ 555043 h 1435373"/>
              <a:gd name="connsiteX27" fmla="*/ 938395 w 1331012"/>
              <a:gd name="connsiteY27" fmla="*/ 554900 h 1435373"/>
              <a:gd name="connsiteX28" fmla="*/ 881272 w 1331012"/>
              <a:gd name="connsiteY28" fmla="*/ 485585 h 1435373"/>
              <a:gd name="connsiteX29" fmla="*/ 873670 w 1331012"/>
              <a:gd name="connsiteY29" fmla="*/ 479489 h 1435373"/>
              <a:gd name="connsiteX30" fmla="*/ 301366 w 1331012"/>
              <a:gd name="connsiteY30" fmla="*/ 47213 h 1435373"/>
              <a:gd name="connsiteX31" fmla="*/ 72480 w 1331012"/>
              <a:gd name="connsiteY31" fmla="*/ 55604 h 1435373"/>
              <a:gd name="connsiteX32" fmla="*/ 10803 w 1331012"/>
              <a:gd name="connsiteY32" fmla="*/ 186811 h 1435373"/>
              <a:gd name="connsiteX33" fmla="*/ 64878 w 1331012"/>
              <a:gd name="connsiteY33" fmla="*/ 321137 h 143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31012" h="1435373">
                <a:moveTo>
                  <a:pt x="965899" y="1435374"/>
                </a:moveTo>
                <a:cubicBezTo>
                  <a:pt x="963927" y="1435374"/>
                  <a:pt x="962062" y="1434298"/>
                  <a:pt x="961130" y="1432469"/>
                </a:cubicBezTo>
                <a:lnTo>
                  <a:pt x="637577" y="819501"/>
                </a:lnTo>
                <a:lnTo>
                  <a:pt x="57778" y="329241"/>
                </a:lnTo>
                <a:cubicBezTo>
                  <a:pt x="57778" y="329241"/>
                  <a:pt x="57563" y="329062"/>
                  <a:pt x="57491" y="328954"/>
                </a:cubicBezTo>
                <a:cubicBezTo>
                  <a:pt x="18943" y="291088"/>
                  <a:pt x="-1460" y="240527"/>
                  <a:pt x="81" y="186488"/>
                </a:cubicBezTo>
                <a:cubicBezTo>
                  <a:pt x="1587" y="132485"/>
                  <a:pt x="24788" y="83107"/>
                  <a:pt x="65416" y="47500"/>
                </a:cubicBezTo>
                <a:cubicBezTo>
                  <a:pt x="133547" y="-12312"/>
                  <a:pt x="235529" y="-16042"/>
                  <a:pt x="307892" y="38607"/>
                </a:cubicBezTo>
                <a:lnTo>
                  <a:pt x="880197" y="470883"/>
                </a:lnTo>
                <a:cubicBezTo>
                  <a:pt x="882850" y="472891"/>
                  <a:pt x="885396" y="474971"/>
                  <a:pt x="887942" y="477087"/>
                </a:cubicBezTo>
                <a:cubicBezTo>
                  <a:pt x="913617" y="496235"/>
                  <a:pt x="933913" y="520870"/>
                  <a:pt x="948077" y="550095"/>
                </a:cubicBezTo>
                <a:lnTo>
                  <a:pt x="1330402" y="1281253"/>
                </a:lnTo>
                <a:cubicBezTo>
                  <a:pt x="1331119" y="1282580"/>
                  <a:pt x="1331191" y="1284158"/>
                  <a:pt x="1330689" y="1285592"/>
                </a:cubicBezTo>
                <a:cubicBezTo>
                  <a:pt x="1330187" y="1287027"/>
                  <a:pt x="1329076" y="1288138"/>
                  <a:pt x="1327677" y="1288712"/>
                </a:cubicBezTo>
                <a:lnTo>
                  <a:pt x="1325597" y="1289572"/>
                </a:lnTo>
                <a:cubicBezTo>
                  <a:pt x="1324199" y="1290146"/>
                  <a:pt x="1322657" y="1290110"/>
                  <a:pt x="1321294" y="1289465"/>
                </a:cubicBezTo>
                <a:cubicBezTo>
                  <a:pt x="1306449" y="1282472"/>
                  <a:pt x="1236883" y="1297175"/>
                  <a:pt x="1146232" y="1333822"/>
                </a:cubicBezTo>
                <a:cubicBezTo>
                  <a:pt x="1038369" y="1377355"/>
                  <a:pt x="971636" y="1418879"/>
                  <a:pt x="971278" y="1429493"/>
                </a:cubicBezTo>
                <a:cubicBezTo>
                  <a:pt x="971529" y="1432039"/>
                  <a:pt x="969915" y="1434406"/>
                  <a:pt x="967441" y="1435123"/>
                </a:cubicBezTo>
                <a:cubicBezTo>
                  <a:pt x="966939" y="1435266"/>
                  <a:pt x="966437" y="1435338"/>
                  <a:pt x="965935" y="1435338"/>
                </a:cubicBezTo>
                <a:close/>
                <a:moveTo>
                  <a:pt x="64878" y="321173"/>
                </a:moveTo>
                <a:lnTo>
                  <a:pt x="645322" y="811971"/>
                </a:lnTo>
                <a:cubicBezTo>
                  <a:pt x="645860" y="812401"/>
                  <a:pt x="646290" y="812975"/>
                  <a:pt x="646613" y="813584"/>
                </a:cubicBezTo>
                <a:lnTo>
                  <a:pt x="965899" y="1418520"/>
                </a:lnTo>
                <a:cubicBezTo>
                  <a:pt x="995913" y="1383200"/>
                  <a:pt x="1140495" y="1324535"/>
                  <a:pt x="1142144" y="1323889"/>
                </a:cubicBezTo>
                <a:cubicBezTo>
                  <a:pt x="1206367" y="1297927"/>
                  <a:pt x="1283607" y="1274261"/>
                  <a:pt x="1316202" y="1277452"/>
                </a:cubicBezTo>
                <a:lnTo>
                  <a:pt x="938467" y="555043"/>
                </a:lnTo>
                <a:cubicBezTo>
                  <a:pt x="938467" y="555043"/>
                  <a:pt x="938431" y="554936"/>
                  <a:pt x="938395" y="554900"/>
                </a:cubicBezTo>
                <a:cubicBezTo>
                  <a:pt x="924984" y="527217"/>
                  <a:pt x="905764" y="503873"/>
                  <a:pt x="881272" y="485585"/>
                </a:cubicBezTo>
                <a:cubicBezTo>
                  <a:pt x="878655" y="483434"/>
                  <a:pt x="876216" y="481426"/>
                  <a:pt x="873670" y="479489"/>
                </a:cubicBezTo>
                <a:lnTo>
                  <a:pt x="301366" y="47213"/>
                </a:lnTo>
                <a:cubicBezTo>
                  <a:pt x="233091" y="-4352"/>
                  <a:pt x="136811" y="-838"/>
                  <a:pt x="72480" y="55604"/>
                </a:cubicBezTo>
                <a:cubicBezTo>
                  <a:pt x="34147" y="89239"/>
                  <a:pt x="12237" y="135856"/>
                  <a:pt x="10803" y="186811"/>
                </a:cubicBezTo>
                <a:cubicBezTo>
                  <a:pt x="9369" y="237730"/>
                  <a:pt x="28589" y="285422"/>
                  <a:pt x="64878" y="32113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8" name="任意多边形: 形状 87"/>
          <p:cNvSpPr/>
          <p:nvPr userDrawn="1">
            <p:custDataLst>
              <p:tags r:id="rId65"/>
            </p:custDataLst>
          </p:nvPr>
        </p:nvSpPr>
        <p:spPr>
          <a:xfrm rot="841139">
            <a:off x="7996714" y="3909536"/>
            <a:ext cx="124301" cy="54769"/>
          </a:xfrm>
          <a:custGeom>
            <a:avLst/>
            <a:gdLst>
              <a:gd name="connsiteX0" fmla="*/ 0 w 338290"/>
              <a:gd name="connsiteY0" fmla="*/ 146375 h 149666"/>
              <a:gd name="connsiteX1" fmla="*/ 338291 w 338290"/>
              <a:gd name="connsiteY1" fmla="*/ 0 h 149666"/>
              <a:gd name="connsiteX2" fmla="*/ 0 w 338290"/>
              <a:gd name="connsiteY2" fmla="*/ 146375 h 1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290" h="149666">
                <a:moveTo>
                  <a:pt x="0" y="146375"/>
                </a:moveTo>
                <a:cubicBezTo>
                  <a:pt x="0" y="146375"/>
                  <a:pt x="128661" y="184672"/>
                  <a:pt x="338291" y="0"/>
                </a:cubicBezTo>
                <a:lnTo>
                  <a:pt x="0" y="146375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9" name="任意多边形: 形状 88"/>
          <p:cNvSpPr/>
          <p:nvPr userDrawn="1">
            <p:custDataLst>
              <p:tags r:id="rId66"/>
            </p:custDataLst>
          </p:nvPr>
        </p:nvSpPr>
        <p:spPr>
          <a:xfrm rot="841139">
            <a:off x="7994809" y="3907631"/>
            <a:ext cx="128111" cy="59055"/>
          </a:xfrm>
          <a:custGeom>
            <a:avLst/>
            <a:gdLst>
              <a:gd name="connsiteX0" fmla="*/ 38239 w 349085"/>
              <a:gd name="connsiteY0" fmla="*/ 160635 h 160634"/>
              <a:gd name="connsiteX1" fmla="*/ 3850 w 349085"/>
              <a:gd name="connsiteY1" fmla="*/ 156906 h 160634"/>
              <a:gd name="connsiteX2" fmla="*/ 228 w 349085"/>
              <a:gd name="connsiteY2" fmla="*/ 150200 h 160634"/>
              <a:gd name="connsiteX3" fmla="*/ 6898 w 349085"/>
              <a:gd name="connsiteY3" fmla="*/ 146578 h 160634"/>
              <a:gd name="connsiteX4" fmla="*/ 6898 w 349085"/>
              <a:gd name="connsiteY4" fmla="*/ 146578 h 160634"/>
              <a:gd name="connsiteX5" fmla="*/ 340133 w 349085"/>
              <a:gd name="connsiteY5" fmla="*/ 1351 h 160634"/>
              <a:gd name="connsiteX6" fmla="*/ 347735 w 349085"/>
              <a:gd name="connsiteY6" fmla="*/ 1817 h 160634"/>
              <a:gd name="connsiteX7" fmla="*/ 347269 w 349085"/>
              <a:gd name="connsiteY7" fmla="*/ 9419 h 160634"/>
              <a:gd name="connsiteX8" fmla="*/ 38275 w 349085"/>
              <a:gd name="connsiteY8" fmla="*/ 160635 h 16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9085" h="160634">
                <a:moveTo>
                  <a:pt x="38239" y="160635"/>
                </a:moveTo>
                <a:cubicBezTo>
                  <a:pt x="17190" y="160635"/>
                  <a:pt x="5428" y="157372"/>
                  <a:pt x="3850" y="156906"/>
                </a:cubicBezTo>
                <a:cubicBezTo>
                  <a:pt x="1017" y="156045"/>
                  <a:pt x="-632" y="153069"/>
                  <a:pt x="228" y="150200"/>
                </a:cubicBezTo>
                <a:cubicBezTo>
                  <a:pt x="1053" y="147367"/>
                  <a:pt x="4065" y="145753"/>
                  <a:pt x="6898" y="146578"/>
                </a:cubicBezTo>
                <a:lnTo>
                  <a:pt x="6898" y="146578"/>
                </a:lnTo>
                <a:cubicBezTo>
                  <a:pt x="8153" y="146937"/>
                  <a:pt x="135703" y="181397"/>
                  <a:pt x="340133" y="1351"/>
                </a:cubicBezTo>
                <a:cubicBezTo>
                  <a:pt x="342356" y="-622"/>
                  <a:pt x="345763" y="-407"/>
                  <a:pt x="347735" y="1817"/>
                </a:cubicBezTo>
                <a:cubicBezTo>
                  <a:pt x="349707" y="4040"/>
                  <a:pt x="349492" y="7447"/>
                  <a:pt x="347269" y="9419"/>
                </a:cubicBezTo>
                <a:cubicBezTo>
                  <a:pt x="198240" y="140697"/>
                  <a:pt x="90162" y="160635"/>
                  <a:pt x="38275" y="1606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任意多边形: 形状 5"/>
          <p:cNvSpPr/>
          <p:nvPr>
            <p:custDataLst>
              <p:tags r:id="rId67"/>
            </p:custDataLst>
          </p:nvPr>
        </p:nvSpPr>
        <p:spPr>
          <a:xfrm flipH="1">
            <a:off x="676275" y="5560786"/>
            <a:ext cx="790575" cy="221432"/>
          </a:xfrm>
          <a:custGeom>
            <a:avLst/>
            <a:gdLst>
              <a:gd name="connsiteX0" fmla="*/ 147621 w 1054100"/>
              <a:gd name="connsiteY0" fmla="*/ 0 h 295242"/>
              <a:gd name="connsiteX1" fmla="*/ 0 w 1054100"/>
              <a:gd name="connsiteY1" fmla="*/ 0 h 295242"/>
              <a:gd name="connsiteX2" fmla="*/ 147621 w 1054100"/>
              <a:gd name="connsiteY2" fmla="*/ 147621 h 295242"/>
              <a:gd name="connsiteX3" fmla="*/ 0 w 1054100"/>
              <a:gd name="connsiteY3" fmla="*/ 295242 h 295242"/>
              <a:gd name="connsiteX4" fmla="*/ 147621 w 1054100"/>
              <a:gd name="connsiteY4" fmla="*/ 295242 h 295242"/>
              <a:gd name="connsiteX5" fmla="*/ 295242 w 1054100"/>
              <a:gd name="connsiteY5" fmla="*/ 147621 h 295242"/>
              <a:gd name="connsiteX6" fmla="*/ 400574 w 1054100"/>
              <a:gd name="connsiteY6" fmla="*/ 0 h 295242"/>
              <a:gd name="connsiteX7" fmla="*/ 252953 w 1054100"/>
              <a:gd name="connsiteY7" fmla="*/ 0 h 295242"/>
              <a:gd name="connsiteX8" fmla="*/ 400574 w 1054100"/>
              <a:gd name="connsiteY8" fmla="*/ 147621 h 295242"/>
              <a:gd name="connsiteX9" fmla="*/ 252953 w 1054100"/>
              <a:gd name="connsiteY9" fmla="*/ 295242 h 295242"/>
              <a:gd name="connsiteX10" fmla="*/ 400574 w 1054100"/>
              <a:gd name="connsiteY10" fmla="*/ 295242 h 295242"/>
              <a:gd name="connsiteX11" fmla="*/ 548195 w 1054100"/>
              <a:gd name="connsiteY11" fmla="*/ 147621 h 295242"/>
              <a:gd name="connsiteX12" fmla="*/ 653527 w 1054100"/>
              <a:gd name="connsiteY12" fmla="*/ 0 h 295242"/>
              <a:gd name="connsiteX13" fmla="*/ 505906 w 1054100"/>
              <a:gd name="connsiteY13" fmla="*/ 0 h 295242"/>
              <a:gd name="connsiteX14" fmla="*/ 653527 w 1054100"/>
              <a:gd name="connsiteY14" fmla="*/ 147621 h 295242"/>
              <a:gd name="connsiteX15" fmla="*/ 505906 w 1054100"/>
              <a:gd name="connsiteY15" fmla="*/ 295242 h 295242"/>
              <a:gd name="connsiteX16" fmla="*/ 653527 w 1054100"/>
              <a:gd name="connsiteY16" fmla="*/ 295242 h 295242"/>
              <a:gd name="connsiteX17" fmla="*/ 801148 w 1054100"/>
              <a:gd name="connsiteY17" fmla="*/ 147621 h 295242"/>
              <a:gd name="connsiteX18" fmla="*/ 906479 w 1054100"/>
              <a:gd name="connsiteY18" fmla="*/ 0 h 295242"/>
              <a:gd name="connsiteX19" fmla="*/ 758858 w 1054100"/>
              <a:gd name="connsiteY19" fmla="*/ 0 h 295242"/>
              <a:gd name="connsiteX20" fmla="*/ 906479 w 1054100"/>
              <a:gd name="connsiteY20" fmla="*/ 147621 h 295242"/>
              <a:gd name="connsiteX21" fmla="*/ 758858 w 1054100"/>
              <a:gd name="connsiteY21" fmla="*/ 295242 h 295242"/>
              <a:gd name="connsiteX22" fmla="*/ 906479 w 1054100"/>
              <a:gd name="connsiteY22" fmla="*/ 295242 h 295242"/>
              <a:gd name="connsiteX23" fmla="*/ 1054100 w 1054100"/>
              <a:gd name="connsiteY23" fmla="*/ 147621 h 29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54100" h="295242">
                <a:moveTo>
                  <a:pt x="147621" y="0"/>
                </a:moveTo>
                <a:lnTo>
                  <a:pt x="0" y="0"/>
                </a:lnTo>
                <a:lnTo>
                  <a:pt x="147621" y="147621"/>
                </a:lnTo>
                <a:lnTo>
                  <a:pt x="0" y="295242"/>
                </a:lnTo>
                <a:lnTo>
                  <a:pt x="147621" y="295242"/>
                </a:lnTo>
                <a:lnTo>
                  <a:pt x="295242" y="147621"/>
                </a:lnTo>
                <a:close/>
                <a:moveTo>
                  <a:pt x="400574" y="0"/>
                </a:moveTo>
                <a:lnTo>
                  <a:pt x="252953" y="0"/>
                </a:lnTo>
                <a:lnTo>
                  <a:pt x="400574" y="147621"/>
                </a:lnTo>
                <a:lnTo>
                  <a:pt x="252953" y="295242"/>
                </a:lnTo>
                <a:lnTo>
                  <a:pt x="400574" y="295242"/>
                </a:lnTo>
                <a:lnTo>
                  <a:pt x="548195" y="147621"/>
                </a:lnTo>
                <a:close/>
                <a:moveTo>
                  <a:pt x="653527" y="0"/>
                </a:moveTo>
                <a:lnTo>
                  <a:pt x="505906" y="0"/>
                </a:lnTo>
                <a:lnTo>
                  <a:pt x="653527" y="147621"/>
                </a:lnTo>
                <a:lnTo>
                  <a:pt x="505906" y="295242"/>
                </a:lnTo>
                <a:lnTo>
                  <a:pt x="653527" y="295242"/>
                </a:lnTo>
                <a:lnTo>
                  <a:pt x="801148" y="147621"/>
                </a:lnTo>
                <a:close/>
                <a:moveTo>
                  <a:pt x="906479" y="0"/>
                </a:moveTo>
                <a:lnTo>
                  <a:pt x="758858" y="0"/>
                </a:lnTo>
                <a:lnTo>
                  <a:pt x="906479" y="147621"/>
                </a:lnTo>
                <a:lnTo>
                  <a:pt x="758858" y="295242"/>
                </a:lnTo>
                <a:lnTo>
                  <a:pt x="906479" y="295242"/>
                </a:lnTo>
                <a:lnTo>
                  <a:pt x="1054100" y="14762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8"/>
            </p:custDataLst>
          </p:nvPr>
        </p:nvSpPr>
        <p:spPr>
          <a:xfrm>
            <a:off x="5890260" y="2062163"/>
            <a:ext cx="2566988" cy="811054"/>
          </a:xfrm>
        </p:spPr>
        <p:txBody>
          <a:bodyPr wrap="square" anchor="b">
            <a:normAutofit/>
          </a:bodyPr>
          <a:lstStyle>
            <a:lvl1pPr algn="ctr">
              <a:defRPr sz="345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6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7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 flipH="1">
            <a:off x="0" y="5342253"/>
            <a:ext cx="9144000" cy="6584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箭头: V 形 10"/>
          <p:cNvSpPr/>
          <p:nvPr>
            <p:custDataLst>
              <p:tags r:id="rId4"/>
            </p:custDataLst>
          </p:nvPr>
        </p:nvSpPr>
        <p:spPr>
          <a:xfrm flipH="1">
            <a:off x="677550" y="5560786"/>
            <a:ext cx="790575" cy="22143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5010731" y="1876280"/>
            <a:ext cx="3362744" cy="3030539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5205473" y="4052933"/>
            <a:ext cx="2904548" cy="1388745"/>
          </a:xfrm>
          <a:custGeom>
            <a:avLst/>
            <a:gdLst>
              <a:gd name="connsiteX0" fmla="*/ 0 w 12156761"/>
              <a:gd name="connsiteY0" fmla="*/ 0 h 5812488"/>
              <a:gd name="connsiteX1" fmla="*/ 12156762 w 12156761"/>
              <a:gd name="connsiteY1" fmla="*/ 0 h 5812488"/>
              <a:gd name="connsiteX2" fmla="*/ 12156762 w 12156761"/>
              <a:gd name="connsiteY2" fmla="*/ 5812488 h 5812488"/>
              <a:gd name="connsiteX3" fmla="*/ 0 w 12156761"/>
              <a:gd name="connsiteY3" fmla="*/ 5812488 h 58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6761" h="5812488">
                <a:moveTo>
                  <a:pt x="0" y="0"/>
                </a:moveTo>
                <a:lnTo>
                  <a:pt x="12156762" y="0"/>
                </a:lnTo>
                <a:lnTo>
                  <a:pt x="12156762" y="5812488"/>
                </a:lnTo>
                <a:lnTo>
                  <a:pt x="0" y="581248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5203648" y="4259870"/>
            <a:ext cx="2908200" cy="13068"/>
          </a:xfrm>
          <a:custGeom>
            <a:avLst/>
            <a:gdLst>
              <a:gd name="connsiteX0" fmla="*/ 12164406 w 12172049"/>
              <a:gd name="connsiteY0" fmla="*/ 15288 h 15287"/>
              <a:gd name="connsiteX1" fmla="*/ 7644 w 12172049"/>
              <a:gd name="connsiteY1" fmla="*/ 15288 h 15287"/>
              <a:gd name="connsiteX2" fmla="*/ 0 w 12172049"/>
              <a:gd name="connsiteY2" fmla="*/ 7644 h 15287"/>
              <a:gd name="connsiteX3" fmla="*/ 7644 w 12172049"/>
              <a:gd name="connsiteY3" fmla="*/ 0 h 15287"/>
              <a:gd name="connsiteX4" fmla="*/ 12164406 w 12172049"/>
              <a:gd name="connsiteY4" fmla="*/ 0 h 15287"/>
              <a:gd name="connsiteX5" fmla="*/ 12172050 w 12172049"/>
              <a:gd name="connsiteY5" fmla="*/ 7644 h 15287"/>
              <a:gd name="connsiteX6" fmla="*/ 12164406 w 12172049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2049" h="15287">
                <a:moveTo>
                  <a:pt x="12164406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12164406" y="0"/>
                </a:lnTo>
                <a:cubicBezTo>
                  <a:pt x="12168609" y="0"/>
                  <a:pt x="12172050" y="3440"/>
                  <a:pt x="12172050" y="7644"/>
                </a:cubicBezTo>
                <a:cubicBezTo>
                  <a:pt x="12172050" y="11848"/>
                  <a:pt x="12168609" y="15288"/>
                  <a:pt x="12164406" y="15288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8" name="椭圆 17"/>
          <p:cNvSpPr/>
          <p:nvPr userDrawn="1">
            <p:custDataLst>
              <p:tags r:id="rId8"/>
            </p:custDataLst>
          </p:nvPr>
        </p:nvSpPr>
        <p:spPr>
          <a:xfrm>
            <a:off x="7956177" y="4107634"/>
            <a:ext cx="94749" cy="94749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9" name="椭圆 18"/>
          <p:cNvSpPr/>
          <p:nvPr userDrawn="1">
            <p:custDataLst>
              <p:tags r:id="rId9"/>
            </p:custDataLst>
          </p:nvPr>
        </p:nvSpPr>
        <p:spPr>
          <a:xfrm>
            <a:off x="7816949" y="4107590"/>
            <a:ext cx="94749" cy="94749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0" name="椭圆 19"/>
          <p:cNvSpPr/>
          <p:nvPr userDrawn="1">
            <p:custDataLst>
              <p:tags r:id="rId10"/>
            </p:custDataLst>
          </p:nvPr>
        </p:nvSpPr>
        <p:spPr>
          <a:xfrm>
            <a:off x="7677962" y="4107629"/>
            <a:ext cx="94749" cy="94749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11"/>
            </p:custDataLst>
          </p:nvPr>
        </p:nvSpPr>
        <p:spPr>
          <a:xfrm>
            <a:off x="7395751" y="4598159"/>
            <a:ext cx="401369" cy="401423"/>
          </a:xfrm>
          <a:custGeom>
            <a:avLst/>
            <a:gdLst>
              <a:gd name="connsiteX0" fmla="*/ 0 w 1679897"/>
              <a:gd name="connsiteY0" fmla="*/ 0 h 1680126"/>
              <a:gd name="connsiteX1" fmla="*/ 1679898 w 1679897"/>
              <a:gd name="connsiteY1" fmla="*/ 0 h 1680126"/>
              <a:gd name="connsiteX2" fmla="*/ 1679898 w 1679897"/>
              <a:gd name="connsiteY2" fmla="*/ 1680127 h 1680126"/>
              <a:gd name="connsiteX3" fmla="*/ 0 w 1679897"/>
              <a:gd name="connsiteY3" fmla="*/ 1680127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8" y="0"/>
                </a:lnTo>
                <a:lnTo>
                  <a:pt x="1679898" y="1680127"/>
                </a:lnTo>
                <a:lnTo>
                  <a:pt x="0" y="1680127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2" name="任意多边形: 形状 21"/>
          <p:cNvSpPr/>
          <p:nvPr userDrawn="1">
            <p:custDataLst>
              <p:tags r:id="rId12"/>
            </p:custDataLst>
          </p:nvPr>
        </p:nvSpPr>
        <p:spPr>
          <a:xfrm>
            <a:off x="7474009" y="4670882"/>
            <a:ext cx="401369" cy="401423"/>
          </a:xfrm>
          <a:custGeom>
            <a:avLst/>
            <a:gdLst>
              <a:gd name="connsiteX0" fmla="*/ 0 w 1679897"/>
              <a:gd name="connsiteY0" fmla="*/ 0 h 1680126"/>
              <a:gd name="connsiteX1" fmla="*/ 1679897 w 1679897"/>
              <a:gd name="connsiteY1" fmla="*/ 0 h 1680126"/>
              <a:gd name="connsiteX2" fmla="*/ 1679897 w 1679897"/>
              <a:gd name="connsiteY2" fmla="*/ 1680126 h 1680126"/>
              <a:gd name="connsiteX3" fmla="*/ 0 w 1679897"/>
              <a:gd name="connsiteY3" fmla="*/ 1680126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7" y="0"/>
                </a:lnTo>
                <a:lnTo>
                  <a:pt x="1679897" y="1680126"/>
                </a:lnTo>
                <a:lnTo>
                  <a:pt x="0" y="168012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矩形 22"/>
          <p:cNvSpPr/>
          <p:nvPr userDrawn="1">
            <p:custDataLst>
              <p:tags r:id="rId13"/>
            </p:custDataLst>
          </p:nvPr>
        </p:nvSpPr>
        <p:spPr>
          <a:xfrm>
            <a:off x="7550439" y="4741781"/>
            <a:ext cx="405020" cy="405076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4" name="任意多边形: 形状 23"/>
          <p:cNvSpPr/>
          <p:nvPr userDrawn="1">
            <p:custDataLst>
              <p:tags r:id="rId14"/>
            </p:custDataLst>
          </p:nvPr>
        </p:nvSpPr>
        <p:spPr>
          <a:xfrm>
            <a:off x="5358209" y="4394599"/>
            <a:ext cx="653180" cy="453071"/>
          </a:xfrm>
          <a:custGeom>
            <a:avLst/>
            <a:gdLst>
              <a:gd name="connsiteX0" fmla="*/ 2536242 w 2733836"/>
              <a:gd name="connsiteY0" fmla="*/ 0 h 1896295"/>
              <a:gd name="connsiteX1" fmla="*/ 2733836 w 2733836"/>
              <a:gd name="connsiteY1" fmla="*/ 197595 h 1896295"/>
              <a:gd name="connsiteX2" fmla="*/ 2733836 w 2733836"/>
              <a:gd name="connsiteY2" fmla="*/ 1698701 h 1896295"/>
              <a:gd name="connsiteX3" fmla="*/ 2536242 w 2733836"/>
              <a:gd name="connsiteY3" fmla="*/ 1896296 h 1896295"/>
              <a:gd name="connsiteX4" fmla="*/ 197594 w 2733836"/>
              <a:gd name="connsiteY4" fmla="*/ 1896296 h 1896295"/>
              <a:gd name="connsiteX5" fmla="*/ 0 w 2733836"/>
              <a:gd name="connsiteY5" fmla="*/ 1698701 h 1896295"/>
              <a:gd name="connsiteX6" fmla="*/ 0 w 2733836"/>
              <a:gd name="connsiteY6" fmla="*/ 197594 h 1896295"/>
              <a:gd name="connsiteX7" fmla="*/ 197594 w 2733836"/>
              <a:gd name="connsiteY7" fmla="*/ 0 h 189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3836" h="1896295">
                <a:moveTo>
                  <a:pt x="2536242" y="0"/>
                </a:moveTo>
                <a:cubicBezTo>
                  <a:pt x="2645370" y="0"/>
                  <a:pt x="2733836" y="88466"/>
                  <a:pt x="2733836" y="197595"/>
                </a:cubicBezTo>
                <a:lnTo>
                  <a:pt x="2733836" y="1698701"/>
                </a:lnTo>
                <a:cubicBezTo>
                  <a:pt x="2733836" y="1807829"/>
                  <a:pt x="2645370" y="1896296"/>
                  <a:pt x="2536242" y="1896296"/>
                </a:cubicBezTo>
                <a:lnTo>
                  <a:pt x="197594" y="1896296"/>
                </a:lnTo>
                <a:cubicBezTo>
                  <a:pt x="88466" y="1896296"/>
                  <a:pt x="0" y="1807830"/>
                  <a:pt x="0" y="1698701"/>
                </a:cubicBezTo>
                <a:lnTo>
                  <a:pt x="0" y="197594"/>
                </a:lnTo>
                <a:cubicBezTo>
                  <a:pt x="0" y="88466"/>
                  <a:pt x="88466" y="0"/>
                  <a:pt x="197594" y="0"/>
                </a:cubicBezTo>
                <a:close/>
              </a:path>
            </a:pathLst>
          </a:custGeom>
          <a:solidFill>
            <a:srgbClr val="EAEAEA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5" name="椭圆 24"/>
          <p:cNvSpPr/>
          <p:nvPr userDrawn="1">
            <p:custDataLst>
              <p:tags r:id="rId15"/>
            </p:custDataLst>
          </p:nvPr>
        </p:nvSpPr>
        <p:spPr>
          <a:xfrm>
            <a:off x="5428320" y="4437901"/>
            <a:ext cx="141356" cy="141356"/>
          </a:xfrm>
          <a:prstGeom prst="ellipse">
            <a:avLst/>
          </a:pr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6" name="椭圆 25"/>
          <p:cNvSpPr/>
          <p:nvPr userDrawn="1">
            <p:custDataLst>
              <p:tags r:id="rId16"/>
            </p:custDataLst>
          </p:nvPr>
        </p:nvSpPr>
        <p:spPr>
          <a:xfrm>
            <a:off x="5825242" y="4663826"/>
            <a:ext cx="137704" cy="137704"/>
          </a:xfrm>
          <a:prstGeom prst="ellipse">
            <a:avLst/>
          </a:pr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17"/>
            </p:custDataLst>
          </p:nvPr>
        </p:nvSpPr>
        <p:spPr>
          <a:xfrm>
            <a:off x="5431007" y="4695124"/>
            <a:ext cx="345794" cy="76191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8" name="任意多边形: 形状 27"/>
          <p:cNvSpPr/>
          <p:nvPr userDrawn="1">
            <p:custDataLst>
              <p:tags r:id="rId18"/>
            </p:custDataLst>
          </p:nvPr>
        </p:nvSpPr>
        <p:spPr>
          <a:xfrm>
            <a:off x="5356382" y="4619308"/>
            <a:ext cx="656815" cy="3653"/>
          </a:xfrm>
          <a:custGeom>
            <a:avLst/>
            <a:gdLst>
              <a:gd name="connsiteX0" fmla="*/ 2741404 w 2749047"/>
              <a:gd name="connsiteY0" fmla="*/ 15288 h 15287"/>
              <a:gd name="connsiteX1" fmla="*/ 7644 w 2749047"/>
              <a:gd name="connsiteY1" fmla="*/ 15288 h 15287"/>
              <a:gd name="connsiteX2" fmla="*/ 0 w 2749047"/>
              <a:gd name="connsiteY2" fmla="*/ 7644 h 15287"/>
              <a:gd name="connsiteX3" fmla="*/ 7644 w 2749047"/>
              <a:gd name="connsiteY3" fmla="*/ 0 h 15287"/>
              <a:gd name="connsiteX4" fmla="*/ 2741404 w 2749047"/>
              <a:gd name="connsiteY4" fmla="*/ 0 h 15287"/>
              <a:gd name="connsiteX5" fmla="*/ 2749048 w 2749047"/>
              <a:gd name="connsiteY5" fmla="*/ 7644 h 15287"/>
              <a:gd name="connsiteX6" fmla="*/ 2741404 w 2749047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9047" h="15287">
                <a:moveTo>
                  <a:pt x="2741404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2741404" y="0"/>
                </a:lnTo>
                <a:cubicBezTo>
                  <a:pt x="2745608" y="0"/>
                  <a:pt x="2749048" y="3440"/>
                  <a:pt x="2749048" y="7644"/>
                </a:cubicBezTo>
                <a:cubicBezTo>
                  <a:pt x="2749048" y="11848"/>
                  <a:pt x="2745608" y="15288"/>
                  <a:pt x="2741404" y="15288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9" name="矩形 28"/>
          <p:cNvSpPr/>
          <p:nvPr userDrawn="1">
            <p:custDataLst>
              <p:tags r:id="rId19"/>
            </p:custDataLst>
          </p:nvPr>
        </p:nvSpPr>
        <p:spPr>
          <a:xfrm>
            <a:off x="6089135" y="4392754"/>
            <a:ext cx="496080" cy="457948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0" name="任意多边形: 形状 29"/>
          <p:cNvSpPr/>
          <p:nvPr userDrawn="1">
            <p:custDataLst>
              <p:tags r:id="rId20"/>
            </p:custDataLst>
          </p:nvPr>
        </p:nvSpPr>
        <p:spPr>
          <a:xfrm>
            <a:off x="6091235" y="4463687"/>
            <a:ext cx="490602" cy="1808"/>
          </a:xfrm>
          <a:custGeom>
            <a:avLst/>
            <a:gdLst>
              <a:gd name="connsiteX0" fmla="*/ 0 w 2053377"/>
              <a:gd name="connsiteY0" fmla="*/ 7567 h 7567"/>
              <a:gd name="connsiteX1" fmla="*/ 2053378 w 2053377"/>
              <a:gd name="connsiteY1" fmla="*/ 0 h 7567"/>
              <a:gd name="connsiteX2" fmla="*/ 0 w 2053377"/>
              <a:gd name="connsiteY2" fmla="*/ 7567 h 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3377" h="7567">
                <a:moveTo>
                  <a:pt x="0" y="7567"/>
                </a:moveTo>
                <a:lnTo>
                  <a:pt x="2053378" y="0"/>
                </a:lnTo>
                <a:lnTo>
                  <a:pt x="0" y="7567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1" name="任意多边形: 形状 30"/>
          <p:cNvSpPr/>
          <p:nvPr userDrawn="1">
            <p:custDataLst>
              <p:tags r:id="rId21"/>
            </p:custDataLst>
          </p:nvPr>
        </p:nvSpPr>
        <p:spPr>
          <a:xfrm>
            <a:off x="6089408" y="4461862"/>
            <a:ext cx="494255" cy="5460"/>
          </a:xfrm>
          <a:custGeom>
            <a:avLst/>
            <a:gdLst>
              <a:gd name="connsiteX0" fmla="*/ 7644 w 2068665"/>
              <a:gd name="connsiteY0" fmla="*/ 22855 h 22855"/>
              <a:gd name="connsiteX1" fmla="*/ 0 w 2068665"/>
              <a:gd name="connsiteY1" fmla="*/ 15211 h 22855"/>
              <a:gd name="connsiteX2" fmla="*/ 7644 w 2068665"/>
              <a:gd name="connsiteY2" fmla="*/ 7567 h 22855"/>
              <a:gd name="connsiteX3" fmla="*/ 2061021 w 2068665"/>
              <a:gd name="connsiteY3" fmla="*/ 0 h 22855"/>
              <a:gd name="connsiteX4" fmla="*/ 2061021 w 2068665"/>
              <a:gd name="connsiteY4" fmla="*/ 0 h 22855"/>
              <a:gd name="connsiteX5" fmla="*/ 2068665 w 2068665"/>
              <a:gd name="connsiteY5" fmla="*/ 7644 h 22855"/>
              <a:gd name="connsiteX6" fmla="*/ 2061021 w 2068665"/>
              <a:gd name="connsiteY6" fmla="*/ 15288 h 22855"/>
              <a:gd name="connsiteX7" fmla="*/ 7644 w 2068665"/>
              <a:gd name="connsiteY7" fmla="*/ 22855 h 22855"/>
              <a:gd name="connsiteX8" fmla="*/ 7644 w 2068665"/>
              <a:gd name="connsiteY8" fmla="*/ 22855 h 2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8665" h="22855">
                <a:moveTo>
                  <a:pt x="7644" y="22855"/>
                </a:moveTo>
                <a:cubicBezTo>
                  <a:pt x="3440" y="22855"/>
                  <a:pt x="0" y="19415"/>
                  <a:pt x="0" y="15211"/>
                </a:cubicBezTo>
                <a:cubicBezTo>
                  <a:pt x="0" y="11007"/>
                  <a:pt x="3363" y="7567"/>
                  <a:pt x="7644" y="7567"/>
                </a:cubicBezTo>
                <a:lnTo>
                  <a:pt x="2061021" y="0"/>
                </a:lnTo>
                <a:lnTo>
                  <a:pt x="2061021" y="0"/>
                </a:lnTo>
                <a:cubicBezTo>
                  <a:pt x="2065225" y="0"/>
                  <a:pt x="2068665" y="3440"/>
                  <a:pt x="2068665" y="7644"/>
                </a:cubicBezTo>
                <a:cubicBezTo>
                  <a:pt x="2068665" y="11848"/>
                  <a:pt x="2065302" y="15288"/>
                  <a:pt x="2061021" y="15288"/>
                </a:cubicBezTo>
                <a:lnTo>
                  <a:pt x="7644" y="22855"/>
                </a:lnTo>
                <a:lnTo>
                  <a:pt x="7644" y="22855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2" name="任意多边形: 形状 31"/>
          <p:cNvSpPr/>
          <p:nvPr userDrawn="1">
            <p:custDataLst>
              <p:tags r:id="rId22"/>
            </p:custDataLst>
          </p:nvPr>
        </p:nvSpPr>
        <p:spPr>
          <a:xfrm rot="17389199">
            <a:off x="6202566" y="4491292"/>
            <a:ext cx="315578" cy="400935"/>
          </a:xfrm>
          <a:custGeom>
            <a:avLst/>
            <a:gdLst>
              <a:gd name="connsiteX0" fmla="*/ 971728 w 1320826"/>
              <a:gd name="connsiteY0" fmla="*/ 142740 h 1678082"/>
              <a:gd name="connsiteX1" fmla="*/ 659968 w 1320826"/>
              <a:gd name="connsiteY1" fmla="*/ 737011 h 1678082"/>
              <a:gd name="connsiteX2" fmla="*/ 951721 w 1320826"/>
              <a:gd name="connsiteY2" fmla="*/ 1201353 h 1678082"/>
              <a:gd name="connsiteX3" fmla="*/ 593210 w 1320826"/>
              <a:gd name="connsiteY3" fmla="*/ 1678082 h 1678082"/>
              <a:gd name="connsiteX4" fmla="*/ 0 w 1320826"/>
              <a:gd name="connsiteY4" fmla="*/ 51119 h 1678082"/>
              <a:gd name="connsiteX5" fmla="*/ 99 w 1320826"/>
              <a:gd name="connsiteY5" fmla="*/ 51165 h 1678082"/>
              <a:gd name="connsiteX6" fmla="*/ 971728 w 1320826"/>
              <a:gd name="connsiteY6" fmla="*/ 142740 h 1678082"/>
              <a:gd name="connsiteX7" fmla="*/ 1310169 w 1320826"/>
              <a:gd name="connsiteY7" fmla="*/ 728401 h 1678082"/>
              <a:gd name="connsiteX8" fmla="*/ 1320826 w 1320826"/>
              <a:gd name="connsiteY8" fmla="*/ 781183 h 1678082"/>
              <a:gd name="connsiteX9" fmla="*/ 1185223 w 1320826"/>
              <a:gd name="connsiteY9" fmla="*/ 916786 h 1678082"/>
              <a:gd name="connsiteX10" fmla="*/ 1049621 w 1320826"/>
              <a:gd name="connsiteY10" fmla="*/ 781183 h 1678082"/>
              <a:gd name="connsiteX11" fmla="*/ 1185223 w 1320826"/>
              <a:gd name="connsiteY11" fmla="*/ 645581 h 1678082"/>
              <a:gd name="connsiteX12" fmla="*/ 1310169 w 1320826"/>
              <a:gd name="connsiteY12" fmla="*/ 728401 h 16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826" h="1678082">
                <a:moveTo>
                  <a:pt x="971728" y="142740"/>
                </a:moveTo>
                <a:cubicBezTo>
                  <a:pt x="1043654" y="329454"/>
                  <a:pt x="725455" y="533435"/>
                  <a:pt x="659968" y="737011"/>
                </a:cubicBezTo>
                <a:cubicBezTo>
                  <a:pt x="594382" y="940540"/>
                  <a:pt x="902123" y="946059"/>
                  <a:pt x="951721" y="1201353"/>
                </a:cubicBezTo>
                <a:cubicBezTo>
                  <a:pt x="991569" y="1406372"/>
                  <a:pt x="593210" y="1678082"/>
                  <a:pt x="593210" y="1678082"/>
                </a:cubicBezTo>
                <a:lnTo>
                  <a:pt x="0" y="51119"/>
                </a:lnTo>
                <a:lnTo>
                  <a:pt x="99" y="51165"/>
                </a:lnTo>
                <a:cubicBezTo>
                  <a:pt x="99" y="51165"/>
                  <a:pt x="873753" y="-111286"/>
                  <a:pt x="971728" y="142740"/>
                </a:cubicBezTo>
                <a:close/>
                <a:moveTo>
                  <a:pt x="1310169" y="728401"/>
                </a:moveTo>
                <a:cubicBezTo>
                  <a:pt x="1317031" y="744624"/>
                  <a:pt x="1320826" y="762461"/>
                  <a:pt x="1320826" y="781183"/>
                </a:cubicBezTo>
                <a:cubicBezTo>
                  <a:pt x="1320826" y="856075"/>
                  <a:pt x="1260115" y="916786"/>
                  <a:pt x="1185223" y="916786"/>
                </a:cubicBezTo>
                <a:cubicBezTo>
                  <a:pt x="1110332" y="916786"/>
                  <a:pt x="1049621" y="856074"/>
                  <a:pt x="1049621" y="781183"/>
                </a:cubicBezTo>
                <a:cubicBezTo>
                  <a:pt x="1049621" y="706292"/>
                  <a:pt x="1110332" y="645581"/>
                  <a:pt x="1185223" y="645581"/>
                </a:cubicBezTo>
                <a:cubicBezTo>
                  <a:pt x="1241392" y="645581"/>
                  <a:pt x="1289584" y="679731"/>
                  <a:pt x="1310169" y="728401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23"/>
            </p:custDataLst>
          </p:nvPr>
        </p:nvSpPr>
        <p:spPr>
          <a:xfrm>
            <a:off x="6677298" y="4394599"/>
            <a:ext cx="597058" cy="904116"/>
          </a:xfrm>
          <a:custGeom>
            <a:avLst/>
            <a:gdLst>
              <a:gd name="connsiteX0" fmla="*/ 2498939 w 2498938"/>
              <a:gd name="connsiteY0" fmla="*/ 3784106 h 3784106"/>
              <a:gd name="connsiteX1" fmla="*/ 0 w 2498938"/>
              <a:gd name="connsiteY1" fmla="*/ 3784106 h 3784106"/>
              <a:gd name="connsiteX2" fmla="*/ 0 w 2498938"/>
              <a:gd name="connsiteY2" fmla="*/ 9173 h 3784106"/>
              <a:gd name="connsiteX3" fmla="*/ 2498939 w 2498938"/>
              <a:gd name="connsiteY3" fmla="*/ 0 h 3784106"/>
              <a:gd name="connsiteX4" fmla="*/ 2498939 w 2498938"/>
              <a:gd name="connsiteY4" fmla="*/ 3784106 h 37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8938" h="3784106">
                <a:moveTo>
                  <a:pt x="2498939" y="3784106"/>
                </a:moveTo>
                <a:lnTo>
                  <a:pt x="0" y="3784106"/>
                </a:lnTo>
                <a:lnTo>
                  <a:pt x="0" y="9173"/>
                </a:lnTo>
                <a:lnTo>
                  <a:pt x="2498939" y="0"/>
                </a:lnTo>
                <a:lnTo>
                  <a:pt x="2498939" y="3784106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24"/>
            </p:custDataLst>
          </p:nvPr>
        </p:nvSpPr>
        <p:spPr>
          <a:xfrm rot="18900000">
            <a:off x="6901852" y="4525041"/>
            <a:ext cx="153081" cy="153081"/>
          </a:xfrm>
          <a:custGeom>
            <a:avLst/>
            <a:gdLst>
              <a:gd name="connsiteX0" fmla="*/ 640711 w 640710"/>
              <a:gd name="connsiteY0" fmla="*/ 320355 h 640710"/>
              <a:gd name="connsiteX1" fmla="*/ 320356 w 640710"/>
              <a:gd name="connsiteY1" fmla="*/ 640711 h 640710"/>
              <a:gd name="connsiteX2" fmla="*/ 0 w 640710"/>
              <a:gd name="connsiteY2" fmla="*/ 320355 h 640710"/>
              <a:gd name="connsiteX3" fmla="*/ 320356 w 640710"/>
              <a:gd name="connsiteY3" fmla="*/ 0 h 640710"/>
              <a:gd name="connsiteX4" fmla="*/ 640711 w 640710"/>
              <a:gd name="connsiteY4" fmla="*/ 320355 h 6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0" h="640710">
                <a:moveTo>
                  <a:pt x="640711" y="320355"/>
                </a:moveTo>
                <a:cubicBezTo>
                  <a:pt x="640711" y="497283"/>
                  <a:pt x="497283" y="640711"/>
                  <a:pt x="320356" y="640711"/>
                </a:cubicBezTo>
                <a:cubicBezTo>
                  <a:pt x="143428" y="640711"/>
                  <a:pt x="0" y="497283"/>
                  <a:pt x="0" y="320355"/>
                </a:cubicBezTo>
                <a:cubicBezTo>
                  <a:pt x="0" y="143428"/>
                  <a:pt x="143428" y="0"/>
                  <a:pt x="320356" y="0"/>
                </a:cubicBezTo>
                <a:cubicBezTo>
                  <a:pt x="497283" y="0"/>
                  <a:pt x="640711" y="143428"/>
                  <a:pt x="640711" y="320355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35" name="任意多边形: 形状 34"/>
          <p:cNvSpPr/>
          <p:nvPr userDrawn="1">
            <p:custDataLst>
              <p:tags r:id="rId25"/>
            </p:custDataLst>
          </p:nvPr>
        </p:nvSpPr>
        <p:spPr>
          <a:xfrm>
            <a:off x="6958295" y="4564946"/>
            <a:ext cx="64541" cy="73411"/>
          </a:xfrm>
          <a:custGeom>
            <a:avLst/>
            <a:gdLst>
              <a:gd name="connsiteX0" fmla="*/ 7644 w 270134"/>
              <a:gd name="connsiteY0" fmla="*/ 307256 h 307255"/>
              <a:gd name="connsiteX1" fmla="*/ 3745 w 270134"/>
              <a:gd name="connsiteY1" fmla="*/ 306186 h 307255"/>
              <a:gd name="connsiteX2" fmla="*/ 0 w 270134"/>
              <a:gd name="connsiteY2" fmla="*/ 299536 h 307255"/>
              <a:gd name="connsiteX3" fmla="*/ 3822 w 270134"/>
              <a:gd name="connsiteY3" fmla="*/ 7539 h 307255"/>
              <a:gd name="connsiteX4" fmla="*/ 7720 w 270134"/>
              <a:gd name="connsiteY4" fmla="*/ 965 h 307255"/>
              <a:gd name="connsiteX5" fmla="*/ 15364 w 270134"/>
              <a:gd name="connsiteY5" fmla="*/ 1042 h 307255"/>
              <a:gd name="connsiteX6" fmla="*/ 266389 w 270134"/>
              <a:gd name="connsiteY6" fmla="*/ 150327 h 307255"/>
              <a:gd name="connsiteX7" fmla="*/ 270135 w 270134"/>
              <a:gd name="connsiteY7" fmla="*/ 156977 h 307255"/>
              <a:gd name="connsiteX8" fmla="*/ 266237 w 270134"/>
              <a:gd name="connsiteY8" fmla="*/ 163551 h 307255"/>
              <a:gd name="connsiteX9" fmla="*/ 11466 w 270134"/>
              <a:gd name="connsiteY9" fmla="*/ 306262 h 307255"/>
              <a:gd name="connsiteX10" fmla="*/ 7720 w 270134"/>
              <a:gd name="connsiteY10" fmla="*/ 307256 h 307255"/>
              <a:gd name="connsiteX11" fmla="*/ 18880 w 270134"/>
              <a:gd name="connsiteY11" fmla="*/ 20916 h 307255"/>
              <a:gd name="connsiteX12" fmla="*/ 15441 w 270134"/>
              <a:gd name="connsiteY12" fmla="*/ 286464 h 307255"/>
              <a:gd name="connsiteX13" fmla="*/ 247127 w 270134"/>
              <a:gd name="connsiteY13" fmla="*/ 156671 h 307255"/>
              <a:gd name="connsiteX14" fmla="*/ 18880 w 270134"/>
              <a:gd name="connsiteY14" fmla="*/ 20916 h 30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134" h="307255">
                <a:moveTo>
                  <a:pt x="7644" y="307256"/>
                </a:moveTo>
                <a:cubicBezTo>
                  <a:pt x="6268" y="307256"/>
                  <a:pt x="4968" y="306874"/>
                  <a:pt x="3745" y="306186"/>
                </a:cubicBezTo>
                <a:cubicBezTo>
                  <a:pt x="1376" y="304810"/>
                  <a:pt x="0" y="302211"/>
                  <a:pt x="0" y="299536"/>
                </a:cubicBezTo>
                <a:lnTo>
                  <a:pt x="3822" y="7539"/>
                </a:lnTo>
                <a:cubicBezTo>
                  <a:pt x="3822" y="4787"/>
                  <a:pt x="5351" y="2341"/>
                  <a:pt x="7720" y="965"/>
                </a:cubicBezTo>
                <a:cubicBezTo>
                  <a:pt x="10090" y="-334"/>
                  <a:pt x="12995" y="-334"/>
                  <a:pt x="15364" y="1042"/>
                </a:cubicBezTo>
                <a:lnTo>
                  <a:pt x="266389" y="150327"/>
                </a:lnTo>
                <a:cubicBezTo>
                  <a:pt x="268759" y="151703"/>
                  <a:pt x="270135" y="154302"/>
                  <a:pt x="270135" y="156977"/>
                </a:cubicBezTo>
                <a:cubicBezTo>
                  <a:pt x="270135" y="159729"/>
                  <a:pt x="268606" y="162175"/>
                  <a:pt x="266237" y="163551"/>
                </a:cubicBezTo>
                <a:lnTo>
                  <a:pt x="11466" y="306262"/>
                </a:lnTo>
                <a:cubicBezTo>
                  <a:pt x="10319" y="306874"/>
                  <a:pt x="9020" y="307256"/>
                  <a:pt x="7720" y="307256"/>
                </a:cubicBezTo>
                <a:close/>
                <a:moveTo>
                  <a:pt x="18880" y="20916"/>
                </a:moveTo>
                <a:lnTo>
                  <a:pt x="15441" y="286464"/>
                </a:lnTo>
                <a:lnTo>
                  <a:pt x="247127" y="156671"/>
                </a:lnTo>
                <a:lnTo>
                  <a:pt x="18880" y="20916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6" name="任意多边形: 形状 35"/>
          <p:cNvSpPr/>
          <p:nvPr userDrawn="1">
            <p:custDataLst>
              <p:tags r:id="rId26"/>
            </p:custDataLst>
          </p:nvPr>
        </p:nvSpPr>
        <p:spPr>
          <a:xfrm>
            <a:off x="6790274" y="4775366"/>
            <a:ext cx="380877" cy="455592"/>
          </a:xfrm>
          <a:custGeom>
            <a:avLst/>
            <a:gdLst>
              <a:gd name="connsiteX0" fmla="*/ 0 w 1594133"/>
              <a:gd name="connsiteY0" fmla="*/ 1898818 h 1906844"/>
              <a:gd name="connsiteX1" fmla="*/ 1589088 w 1594133"/>
              <a:gd name="connsiteY1" fmla="*/ 1906844 h 1906844"/>
              <a:gd name="connsiteX2" fmla="*/ 1594133 w 1594133"/>
              <a:gd name="connsiteY2" fmla="*/ 8026 h 1906844"/>
              <a:gd name="connsiteX3" fmla="*/ 4968 w 1594133"/>
              <a:gd name="connsiteY3" fmla="*/ 0 h 1906844"/>
              <a:gd name="connsiteX4" fmla="*/ 0 w 1594133"/>
              <a:gd name="connsiteY4" fmla="*/ 1898818 h 190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33" h="1906844">
                <a:moveTo>
                  <a:pt x="0" y="1898818"/>
                </a:moveTo>
                <a:lnTo>
                  <a:pt x="1589088" y="1906844"/>
                </a:lnTo>
                <a:lnTo>
                  <a:pt x="1594133" y="8026"/>
                </a:lnTo>
                <a:lnTo>
                  <a:pt x="4968" y="0"/>
                </a:lnTo>
                <a:lnTo>
                  <a:pt x="0" y="1898818"/>
                </a:lnTo>
                <a:close/>
              </a:path>
            </a:pathLst>
          </a:custGeom>
          <a:solidFill>
            <a:srgbClr val="FFFFFF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7" name="任意多边形: 形状 36"/>
          <p:cNvSpPr/>
          <p:nvPr userDrawn="1">
            <p:custDataLst>
              <p:tags r:id="rId27"/>
            </p:custDataLst>
          </p:nvPr>
        </p:nvSpPr>
        <p:spPr>
          <a:xfrm>
            <a:off x="6788429" y="4773521"/>
            <a:ext cx="384566" cy="459263"/>
          </a:xfrm>
          <a:custGeom>
            <a:avLst/>
            <a:gdLst>
              <a:gd name="connsiteX0" fmla="*/ 1596808 w 1609572"/>
              <a:gd name="connsiteY0" fmla="*/ 1922209 h 1922208"/>
              <a:gd name="connsiteX1" fmla="*/ 1596808 w 1609572"/>
              <a:gd name="connsiteY1" fmla="*/ 1922209 h 1922208"/>
              <a:gd name="connsiteX2" fmla="*/ 7644 w 1609572"/>
              <a:gd name="connsiteY2" fmla="*/ 1914106 h 1922208"/>
              <a:gd name="connsiteX3" fmla="*/ 0 w 1609572"/>
              <a:gd name="connsiteY3" fmla="*/ 1906462 h 1922208"/>
              <a:gd name="connsiteX4" fmla="*/ 5045 w 1609572"/>
              <a:gd name="connsiteY4" fmla="*/ 7644 h 1922208"/>
              <a:gd name="connsiteX5" fmla="*/ 7338 w 1609572"/>
              <a:gd name="connsiteY5" fmla="*/ 2217 h 1922208"/>
              <a:gd name="connsiteX6" fmla="*/ 12765 w 1609572"/>
              <a:gd name="connsiteY6" fmla="*/ 0 h 1922208"/>
              <a:gd name="connsiteX7" fmla="*/ 1601929 w 1609572"/>
              <a:gd name="connsiteY7" fmla="*/ 8103 h 1922208"/>
              <a:gd name="connsiteX8" fmla="*/ 1609573 w 1609572"/>
              <a:gd name="connsiteY8" fmla="*/ 15746 h 1922208"/>
              <a:gd name="connsiteX9" fmla="*/ 1604529 w 1609572"/>
              <a:gd name="connsiteY9" fmla="*/ 1914565 h 1922208"/>
              <a:gd name="connsiteX10" fmla="*/ 1602235 w 1609572"/>
              <a:gd name="connsiteY10" fmla="*/ 1919992 h 1922208"/>
              <a:gd name="connsiteX11" fmla="*/ 1596885 w 1609572"/>
              <a:gd name="connsiteY11" fmla="*/ 1922209 h 1922208"/>
              <a:gd name="connsiteX12" fmla="*/ 15364 w 1609572"/>
              <a:gd name="connsiteY12" fmla="*/ 1898894 h 1922208"/>
              <a:gd name="connsiteX13" fmla="*/ 1589241 w 1609572"/>
              <a:gd name="connsiteY13" fmla="*/ 1906921 h 1922208"/>
              <a:gd name="connsiteX14" fmla="*/ 1594210 w 1609572"/>
              <a:gd name="connsiteY14" fmla="*/ 23390 h 1922208"/>
              <a:gd name="connsiteX15" fmla="*/ 20333 w 1609572"/>
              <a:gd name="connsiteY15" fmla="*/ 15364 h 1922208"/>
              <a:gd name="connsiteX16" fmla="*/ 15364 w 1609572"/>
              <a:gd name="connsiteY16" fmla="*/ 1898894 h 192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9572" h="1922208">
                <a:moveTo>
                  <a:pt x="1596808" y="1922209"/>
                </a:moveTo>
                <a:lnTo>
                  <a:pt x="1596808" y="1922209"/>
                </a:lnTo>
                <a:lnTo>
                  <a:pt x="7644" y="1914106"/>
                </a:lnTo>
                <a:cubicBezTo>
                  <a:pt x="3440" y="1914106"/>
                  <a:pt x="0" y="1910666"/>
                  <a:pt x="0" y="1906462"/>
                </a:cubicBezTo>
                <a:lnTo>
                  <a:pt x="5045" y="7644"/>
                </a:lnTo>
                <a:cubicBezTo>
                  <a:pt x="5045" y="5580"/>
                  <a:pt x="5886" y="3669"/>
                  <a:pt x="7338" y="2217"/>
                </a:cubicBezTo>
                <a:cubicBezTo>
                  <a:pt x="8791" y="764"/>
                  <a:pt x="11007" y="153"/>
                  <a:pt x="12765" y="0"/>
                </a:cubicBezTo>
                <a:lnTo>
                  <a:pt x="1601929" y="8103"/>
                </a:lnTo>
                <a:cubicBezTo>
                  <a:pt x="1606134" y="8103"/>
                  <a:pt x="1609573" y="11542"/>
                  <a:pt x="1609573" y="15746"/>
                </a:cubicBezTo>
                <a:lnTo>
                  <a:pt x="1604529" y="1914565"/>
                </a:lnTo>
                <a:cubicBezTo>
                  <a:pt x="1604529" y="1916628"/>
                  <a:pt x="1603688" y="1918539"/>
                  <a:pt x="1602235" y="1919992"/>
                </a:cubicBezTo>
                <a:cubicBezTo>
                  <a:pt x="1600783" y="1921444"/>
                  <a:pt x="1598872" y="1922209"/>
                  <a:pt x="1596885" y="1922209"/>
                </a:cubicBezTo>
                <a:close/>
                <a:moveTo>
                  <a:pt x="15364" y="1898894"/>
                </a:moveTo>
                <a:lnTo>
                  <a:pt x="1589241" y="1906921"/>
                </a:lnTo>
                <a:lnTo>
                  <a:pt x="1594210" y="23390"/>
                </a:lnTo>
                <a:lnTo>
                  <a:pt x="20333" y="15364"/>
                </a:lnTo>
                <a:lnTo>
                  <a:pt x="15364" y="1898894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8" name="任意多边形: 形状 37"/>
          <p:cNvSpPr/>
          <p:nvPr userDrawn="1">
            <p:custDataLst>
              <p:tags r:id="rId28"/>
            </p:custDataLst>
          </p:nvPr>
        </p:nvSpPr>
        <p:spPr>
          <a:xfrm>
            <a:off x="6791406" y="4855286"/>
            <a:ext cx="379691" cy="1936"/>
          </a:xfrm>
          <a:custGeom>
            <a:avLst/>
            <a:gdLst>
              <a:gd name="connsiteX0" fmla="*/ 1589164 w 1589164"/>
              <a:gd name="connsiteY0" fmla="*/ 8103 h 8102"/>
              <a:gd name="connsiteX1" fmla="*/ 0 w 1589164"/>
              <a:gd name="connsiteY1" fmla="*/ 0 h 8102"/>
              <a:gd name="connsiteX2" fmla="*/ 1589164 w 1589164"/>
              <a:gd name="connsiteY2" fmla="*/ 8103 h 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164" h="8102">
                <a:moveTo>
                  <a:pt x="1589164" y="8103"/>
                </a:moveTo>
                <a:lnTo>
                  <a:pt x="0" y="0"/>
                </a:lnTo>
                <a:lnTo>
                  <a:pt x="1589164" y="8103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9" name="任意多边形: 形状 38"/>
          <p:cNvSpPr/>
          <p:nvPr userDrawn="1">
            <p:custDataLst>
              <p:tags r:id="rId29"/>
            </p:custDataLst>
          </p:nvPr>
        </p:nvSpPr>
        <p:spPr>
          <a:xfrm>
            <a:off x="6789579" y="4853459"/>
            <a:ext cx="383343" cy="5588"/>
          </a:xfrm>
          <a:custGeom>
            <a:avLst/>
            <a:gdLst>
              <a:gd name="connsiteX0" fmla="*/ 1596808 w 1604452"/>
              <a:gd name="connsiteY0" fmla="*/ 23391 h 23390"/>
              <a:gd name="connsiteX1" fmla="*/ 1596808 w 1604452"/>
              <a:gd name="connsiteY1" fmla="*/ 23391 h 23390"/>
              <a:gd name="connsiteX2" fmla="*/ 7644 w 1604452"/>
              <a:gd name="connsiteY2" fmla="*/ 15288 h 23390"/>
              <a:gd name="connsiteX3" fmla="*/ 0 w 1604452"/>
              <a:gd name="connsiteY3" fmla="*/ 7644 h 23390"/>
              <a:gd name="connsiteX4" fmla="*/ 7644 w 1604452"/>
              <a:gd name="connsiteY4" fmla="*/ 0 h 23390"/>
              <a:gd name="connsiteX5" fmla="*/ 7644 w 1604452"/>
              <a:gd name="connsiteY5" fmla="*/ 0 h 23390"/>
              <a:gd name="connsiteX6" fmla="*/ 1596808 w 1604452"/>
              <a:gd name="connsiteY6" fmla="*/ 8103 h 23390"/>
              <a:gd name="connsiteX7" fmla="*/ 1604452 w 1604452"/>
              <a:gd name="connsiteY7" fmla="*/ 15747 h 23390"/>
              <a:gd name="connsiteX8" fmla="*/ 1596808 w 1604452"/>
              <a:gd name="connsiteY8" fmla="*/ 23391 h 2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4452" h="23390">
                <a:moveTo>
                  <a:pt x="1596808" y="23391"/>
                </a:moveTo>
                <a:lnTo>
                  <a:pt x="1596808" y="23391"/>
                </a:ln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7644" y="0"/>
                </a:lnTo>
                <a:lnTo>
                  <a:pt x="1596808" y="8103"/>
                </a:lnTo>
                <a:cubicBezTo>
                  <a:pt x="1601012" y="8103"/>
                  <a:pt x="1604452" y="11542"/>
                  <a:pt x="1604452" y="15747"/>
                </a:cubicBezTo>
                <a:cubicBezTo>
                  <a:pt x="1604452" y="19951"/>
                  <a:pt x="1601012" y="23391"/>
                  <a:pt x="1596808" y="23391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0" name="任意多边形: 形状 39"/>
          <p:cNvSpPr/>
          <p:nvPr userDrawn="1">
            <p:custDataLst>
              <p:tags r:id="rId30"/>
            </p:custDataLst>
          </p:nvPr>
        </p:nvSpPr>
        <p:spPr>
          <a:xfrm>
            <a:off x="6821171" y="4801569"/>
            <a:ext cx="33983" cy="32148"/>
          </a:xfrm>
          <a:custGeom>
            <a:avLst/>
            <a:gdLst>
              <a:gd name="connsiteX0" fmla="*/ 119321 w 119320"/>
              <a:gd name="connsiteY0" fmla="*/ 0 h 119168"/>
              <a:gd name="connsiteX1" fmla="*/ 0 w 119320"/>
              <a:gd name="connsiteY1" fmla="*/ 119168 h 119168"/>
              <a:gd name="connsiteX2" fmla="*/ 119321 w 119320"/>
              <a:gd name="connsiteY2" fmla="*/ 0 h 11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" h="68">
                <a:moveTo>
                  <a:pt x="4" y="4"/>
                </a:moveTo>
                <a:lnTo>
                  <a:pt x="4" y="4"/>
                </a:lnTo>
                <a:lnTo>
                  <a:pt x="4" y="4"/>
                </a:lnTo>
                <a:close/>
                <a:moveTo>
                  <a:pt x="8" y="0"/>
                </a:moveTo>
                <a:cubicBezTo>
                  <a:pt x="9" y="0"/>
                  <a:pt x="10" y="0"/>
                  <a:pt x="10" y="1"/>
                </a:cubicBezTo>
                <a:lnTo>
                  <a:pt x="36" y="26"/>
                </a:lnTo>
                <a:lnTo>
                  <a:pt x="61" y="1"/>
                </a:lnTo>
                <a:cubicBezTo>
                  <a:pt x="62" y="0"/>
                  <a:pt x="63" y="0"/>
                  <a:pt x="64" y="0"/>
                </a:cubicBezTo>
                <a:cubicBezTo>
                  <a:pt x="65" y="0"/>
                  <a:pt x="66" y="0"/>
                  <a:pt x="66" y="1"/>
                </a:cubicBezTo>
                <a:cubicBezTo>
                  <a:pt x="68" y="3"/>
                  <a:pt x="68" y="5"/>
                  <a:pt x="66" y="7"/>
                </a:cubicBezTo>
                <a:lnTo>
                  <a:pt x="41" y="32"/>
                </a:lnTo>
                <a:lnTo>
                  <a:pt x="70" y="61"/>
                </a:lnTo>
                <a:cubicBezTo>
                  <a:pt x="72" y="62"/>
                  <a:pt x="72" y="65"/>
                  <a:pt x="70" y="66"/>
                </a:cubicBezTo>
                <a:cubicBezTo>
                  <a:pt x="69" y="67"/>
                  <a:pt x="69" y="68"/>
                  <a:pt x="68" y="68"/>
                </a:cubicBezTo>
                <a:cubicBezTo>
                  <a:pt x="67" y="68"/>
                  <a:pt x="66" y="67"/>
                  <a:pt x="65" y="66"/>
                </a:cubicBezTo>
                <a:lnTo>
                  <a:pt x="36" y="37"/>
                </a:lnTo>
                <a:lnTo>
                  <a:pt x="7" y="66"/>
                </a:lnTo>
                <a:cubicBezTo>
                  <a:pt x="6" y="67"/>
                  <a:pt x="5" y="67"/>
                  <a:pt x="4" y="67"/>
                </a:cubicBezTo>
                <a:cubicBezTo>
                  <a:pt x="3" y="67"/>
                  <a:pt x="2" y="67"/>
                  <a:pt x="1" y="66"/>
                </a:cubicBezTo>
                <a:cubicBezTo>
                  <a:pt x="0" y="65"/>
                  <a:pt x="0" y="62"/>
                  <a:pt x="1" y="61"/>
                </a:cubicBezTo>
                <a:lnTo>
                  <a:pt x="30" y="32"/>
                </a:lnTo>
                <a:lnTo>
                  <a:pt x="5" y="7"/>
                </a:lnTo>
                <a:cubicBezTo>
                  <a:pt x="4" y="6"/>
                  <a:pt x="4" y="5"/>
                  <a:pt x="4" y="4"/>
                </a:cubicBezTo>
                <a:lnTo>
                  <a:pt x="4" y="4"/>
                </a:lnTo>
                <a:lnTo>
                  <a:pt x="4" y="2"/>
                </a:lnTo>
                <a:cubicBezTo>
                  <a:pt x="4" y="2"/>
                  <a:pt x="5" y="1"/>
                  <a:pt x="5" y="1"/>
                </a:cubicBezTo>
                <a:cubicBezTo>
                  <a:pt x="6" y="0"/>
                  <a:pt x="7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44" name="任意多边形: 形状 43"/>
          <p:cNvSpPr/>
          <p:nvPr userDrawn="1">
            <p:custDataLst>
              <p:tags r:id="rId31"/>
            </p:custDataLst>
          </p:nvPr>
        </p:nvSpPr>
        <p:spPr>
          <a:xfrm rot="20548200">
            <a:off x="6859865" y="4908524"/>
            <a:ext cx="241913" cy="241913"/>
          </a:xfrm>
          <a:custGeom>
            <a:avLst/>
            <a:gdLst>
              <a:gd name="connsiteX0" fmla="*/ 1012509 w 1012508"/>
              <a:gd name="connsiteY0" fmla="*/ 506254 h 1012508"/>
              <a:gd name="connsiteX1" fmla="*/ 506254 w 1012508"/>
              <a:gd name="connsiteY1" fmla="*/ 1012509 h 1012508"/>
              <a:gd name="connsiteX2" fmla="*/ 0 w 1012508"/>
              <a:gd name="connsiteY2" fmla="*/ 506254 h 1012508"/>
              <a:gd name="connsiteX3" fmla="*/ 506254 w 1012508"/>
              <a:gd name="connsiteY3" fmla="*/ 0 h 1012508"/>
              <a:gd name="connsiteX4" fmla="*/ 1012509 w 1012508"/>
              <a:gd name="connsiteY4" fmla="*/ 506254 h 10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508" h="1012508">
                <a:moveTo>
                  <a:pt x="1012509" y="506254"/>
                </a:moveTo>
                <a:cubicBezTo>
                  <a:pt x="1012509" y="785851"/>
                  <a:pt x="785851" y="1012509"/>
                  <a:pt x="506254" y="1012509"/>
                </a:cubicBezTo>
                <a:cubicBezTo>
                  <a:pt x="226658" y="1012509"/>
                  <a:pt x="0" y="785851"/>
                  <a:pt x="0" y="506254"/>
                </a:cubicBezTo>
                <a:cubicBezTo>
                  <a:pt x="0" y="226658"/>
                  <a:pt x="226658" y="0"/>
                  <a:pt x="506254" y="0"/>
                </a:cubicBezTo>
                <a:cubicBezTo>
                  <a:pt x="785851" y="0"/>
                  <a:pt x="1012509" y="226658"/>
                  <a:pt x="1012509" y="506254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任意多边形: 形状 44"/>
          <p:cNvSpPr/>
          <p:nvPr userDrawn="1">
            <p:custDataLst>
              <p:tags r:id="rId32"/>
            </p:custDataLst>
          </p:nvPr>
        </p:nvSpPr>
        <p:spPr>
          <a:xfrm>
            <a:off x="6911832" y="5029113"/>
            <a:ext cx="138654" cy="69656"/>
          </a:xfrm>
          <a:custGeom>
            <a:avLst/>
            <a:gdLst>
              <a:gd name="connsiteX0" fmla="*/ 3 w 580327"/>
              <a:gd name="connsiteY0" fmla="*/ 291541 h 291541"/>
              <a:gd name="connsiteX1" fmla="*/ 580327 w 580327"/>
              <a:gd name="connsiteY1" fmla="*/ 288789 h 291541"/>
              <a:gd name="connsiteX2" fmla="*/ 288789 w 580327"/>
              <a:gd name="connsiteY2" fmla="*/ 3 h 291541"/>
              <a:gd name="connsiteX3" fmla="*/ 3 w 580327"/>
              <a:gd name="connsiteY3" fmla="*/ 291541 h 2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327" h="291541">
                <a:moveTo>
                  <a:pt x="3" y="291541"/>
                </a:moveTo>
                <a:lnTo>
                  <a:pt x="580327" y="288789"/>
                </a:lnTo>
                <a:cubicBezTo>
                  <a:pt x="579563" y="128574"/>
                  <a:pt x="449005" y="-761"/>
                  <a:pt x="288789" y="3"/>
                </a:cubicBezTo>
                <a:cubicBezTo>
                  <a:pt x="128574" y="768"/>
                  <a:pt x="-761" y="131325"/>
                  <a:pt x="3" y="291541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6" name="任意多边形: 形状 45"/>
          <p:cNvSpPr/>
          <p:nvPr userDrawn="1">
            <p:custDataLst>
              <p:tags r:id="rId33"/>
            </p:custDataLst>
          </p:nvPr>
        </p:nvSpPr>
        <p:spPr>
          <a:xfrm>
            <a:off x="6949254" y="4960372"/>
            <a:ext cx="62789" cy="62789"/>
          </a:xfrm>
          <a:custGeom>
            <a:avLst/>
            <a:gdLst>
              <a:gd name="connsiteX0" fmla="*/ 2 w 262800"/>
              <a:gd name="connsiteY0" fmla="*/ 132012 h 262800"/>
              <a:gd name="connsiteX1" fmla="*/ 132012 w 262800"/>
              <a:gd name="connsiteY1" fmla="*/ 262799 h 262800"/>
              <a:gd name="connsiteX2" fmla="*/ 262799 w 262800"/>
              <a:gd name="connsiteY2" fmla="*/ 130789 h 262800"/>
              <a:gd name="connsiteX3" fmla="*/ 130789 w 262800"/>
              <a:gd name="connsiteY3" fmla="*/ 2 h 262800"/>
              <a:gd name="connsiteX4" fmla="*/ 2 w 262800"/>
              <a:gd name="connsiteY4" fmla="*/ 132012 h 2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00" h="262800">
                <a:moveTo>
                  <a:pt x="2" y="132012"/>
                </a:moveTo>
                <a:cubicBezTo>
                  <a:pt x="384" y="204552"/>
                  <a:pt x="59472" y="263181"/>
                  <a:pt x="132012" y="262799"/>
                </a:cubicBezTo>
                <a:cubicBezTo>
                  <a:pt x="204552" y="262417"/>
                  <a:pt x="263181" y="203329"/>
                  <a:pt x="262799" y="130789"/>
                </a:cubicBezTo>
                <a:cubicBezTo>
                  <a:pt x="262417" y="58248"/>
                  <a:pt x="203329" y="-380"/>
                  <a:pt x="130789" y="2"/>
                </a:cubicBezTo>
                <a:cubicBezTo>
                  <a:pt x="58248" y="384"/>
                  <a:pt x="-380" y="59471"/>
                  <a:pt x="2" y="132012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7" name="矩形 46"/>
          <p:cNvSpPr/>
          <p:nvPr userDrawn="1">
            <p:custDataLst>
              <p:tags r:id="rId34"/>
            </p:custDataLst>
          </p:nvPr>
        </p:nvSpPr>
        <p:spPr>
          <a:xfrm>
            <a:off x="5354065" y="5014331"/>
            <a:ext cx="388127" cy="216911"/>
          </a:xfrm>
          <a:prstGeom prst="rect">
            <a:avLst/>
          </a:prstGeom>
          <a:solidFill>
            <a:srgbClr val="F8F8F8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8" name="任意多边形: 形状 47"/>
          <p:cNvSpPr/>
          <p:nvPr userDrawn="1">
            <p:custDataLst>
              <p:tags r:id="rId35"/>
            </p:custDataLst>
          </p:nvPr>
        </p:nvSpPr>
        <p:spPr>
          <a:xfrm>
            <a:off x="5357930" y="5008967"/>
            <a:ext cx="384776" cy="103559"/>
          </a:xfrm>
          <a:custGeom>
            <a:avLst/>
            <a:gdLst>
              <a:gd name="connsiteX0" fmla="*/ 824683 w 1610450"/>
              <a:gd name="connsiteY0" fmla="*/ 433442 h 433441"/>
              <a:gd name="connsiteX1" fmla="*/ 821243 w 1610450"/>
              <a:gd name="connsiteY1" fmla="*/ 432601 h 433441"/>
              <a:gd name="connsiteX2" fmla="*/ 4188 w 1610450"/>
              <a:gd name="connsiteY2" fmla="*/ 14481 h 433441"/>
              <a:gd name="connsiteX3" fmla="*/ 825 w 1610450"/>
              <a:gd name="connsiteY3" fmla="*/ 4161 h 433441"/>
              <a:gd name="connsiteX4" fmla="*/ 11144 w 1610450"/>
              <a:gd name="connsiteY4" fmla="*/ 874 h 433441"/>
              <a:gd name="connsiteX5" fmla="*/ 824683 w 1610450"/>
              <a:gd name="connsiteY5" fmla="*/ 417160 h 433441"/>
              <a:gd name="connsiteX6" fmla="*/ 1599238 w 1610450"/>
              <a:gd name="connsiteY6" fmla="*/ 5996 h 433441"/>
              <a:gd name="connsiteX7" fmla="*/ 1609557 w 1610450"/>
              <a:gd name="connsiteY7" fmla="*/ 9130 h 433441"/>
              <a:gd name="connsiteX8" fmla="*/ 1606423 w 1610450"/>
              <a:gd name="connsiteY8" fmla="*/ 19449 h 433441"/>
              <a:gd name="connsiteX9" fmla="*/ 828352 w 1610450"/>
              <a:gd name="connsiteY9" fmla="*/ 432448 h 433441"/>
              <a:gd name="connsiteX10" fmla="*/ 824759 w 1610450"/>
              <a:gd name="connsiteY10" fmla="*/ 433365 h 43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0450" h="433441">
                <a:moveTo>
                  <a:pt x="824683" y="433442"/>
                </a:moveTo>
                <a:cubicBezTo>
                  <a:pt x="823460" y="433442"/>
                  <a:pt x="822313" y="433136"/>
                  <a:pt x="821243" y="432601"/>
                </a:cubicBezTo>
                <a:lnTo>
                  <a:pt x="4188" y="14481"/>
                </a:lnTo>
                <a:cubicBezTo>
                  <a:pt x="442" y="12570"/>
                  <a:pt x="-1086" y="7983"/>
                  <a:pt x="825" y="4161"/>
                </a:cubicBezTo>
                <a:cubicBezTo>
                  <a:pt x="2736" y="416"/>
                  <a:pt x="7398" y="-1113"/>
                  <a:pt x="11144" y="874"/>
                </a:cubicBezTo>
                <a:lnTo>
                  <a:pt x="824683" y="417160"/>
                </a:lnTo>
                <a:lnTo>
                  <a:pt x="1599238" y="5996"/>
                </a:lnTo>
                <a:cubicBezTo>
                  <a:pt x="1602983" y="4008"/>
                  <a:pt x="1607570" y="5461"/>
                  <a:pt x="1609557" y="9130"/>
                </a:cubicBezTo>
                <a:cubicBezTo>
                  <a:pt x="1611545" y="12875"/>
                  <a:pt x="1610092" y="17462"/>
                  <a:pt x="1606423" y="19449"/>
                </a:cubicBezTo>
                <a:lnTo>
                  <a:pt x="828352" y="432448"/>
                </a:lnTo>
                <a:cubicBezTo>
                  <a:pt x="827205" y="433060"/>
                  <a:pt x="825982" y="433365"/>
                  <a:pt x="824759" y="433365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9" name="任意多边形: 形状 48"/>
          <p:cNvSpPr/>
          <p:nvPr userDrawn="1">
            <p:custDataLst>
              <p:tags r:id="rId36"/>
            </p:custDataLst>
          </p:nvPr>
        </p:nvSpPr>
        <p:spPr>
          <a:xfrm>
            <a:off x="5804979" y="5023562"/>
            <a:ext cx="778703" cy="182996"/>
          </a:xfrm>
          <a:custGeom>
            <a:avLst/>
            <a:gdLst>
              <a:gd name="connsiteX0" fmla="*/ 26892 w 1072605"/>
              <a:gd name="connsiteY0" fmla="*/ 203286 h 252064"/>
              <a:gd name="connsiteX1" fmla="*/ 5006 w 1072605"/>
              <a:gd name="connsiteY1" fmla="*/ 225172 h 252064"/>
              <a:gd name="connsiteX2" fmla="*/ 26892 w 1072605"/>
              <a:gd name="connsiteY2" fmla="*/ 247058 h 252064"/>
              <a:gd name="connsiteX3" fmla="*/ 908940 w 1072605"/>
              <a:gd name="connsiteY3" fmla="*/ 247058 h 252064"/>
              <a:gd name="connsiteX4" fmla="*/ 930826 w 1072605"/>
              <a:gd name="connsiteY4" fmla="*/ 225172 h 252064"/>
              <a:gd name="connsiteX5" fmla="*/ 908940 w 1072605"/>
              <a:gd name="connsiteY5" fmla="*/ 203286 h 252064"/>
              <a:gd name="connsiteX6" fmla="*/ 26917 w 1072605"/>
              <a:gd name="connsiteY6" fmla="*/ 203286 h 252064"/>
              <a:gd name="connsiteX7" fmla="*/ 26917 w 1072605"/>
              <a:gd name="connsiteY7" fmla="*/ 198230 h 252064"/>
              <a:gd name="connsiteX8" fmla="*/ 908965 w 1072605"/>
              <a:gd name="connsiteY8" fmla="*/ 198230 h 252064"/>
              <a:gd name="connsiteX9" fmla="*/ 935882 w 1072605"/>
              <a:gd name="connsiteY9" fmla="*/ 225147 h 252064"/>
              <a:gd name="connsiteX10" fmla="*/ 908965 w 1072605"/>
              <a:gd name="connsiteY10" fmla="*/ 252064 h 252064"/>
              <a:gd name="connsiteX11" fmla="*/ 908940 w 1072605"/>
              <a:gd name="connsiteY11" fmla="*/ 252064 h 252064"/>
              <a:gd name="connsiteX12" fmla="*/ 26917 w 1072605"/>
              <a:gd name="connsiteY12" fmla="*/ 252064 h 252064"/>
              <a:gd name="connsiteX13" fmla="*/ 0 w 1072605"/>
              <a:gd name="connsiteY13" fmla="*/ 225147 h 252064"/>
              <a:gd name="connsiteX14" fmla="*/ 26917 w 1072605"/>
              <a:gd name="connsiteY14" fmla="*/ 198230 h 252064"/>
              <a:gd name="connsiteX15" fmla="*/ 26917 w 1072605"/>
              <a:gd name="connsiteY15" fmla="*/ 103316 h 252064"/>
              <a:gd name="connsiteX16" fmla="*/ 5032 w 1072605"/>
              <a:gd name="connsiteY16" fmla="*/ 125202 h 252064"/>
              <a:gd name="connsiteX17" fmla="*/ 26917 w 1072605"/>
              <a:gd name="connsiteY17" fmla="*/ 147063 h 252064"/>
              <a:gd name="connsiteX18" fmla="*/ 690158 w 1072605"/>
              <a:gd name="connsiteY18" fmla="*/ 147063 h 252064"/>
              <a:gd name="connsiteX19" fmla="*/ 712044 w 1072605"/>
              <a:gd name="connsiteY19" fmla="*/ 125202 h 252064"/>
              <a:gd name="connsiteX20" fmla="*/ 690158 w 1072605"/>
              <a:gd name="connsiteY20" fmla="*/ 103316 h 252064"/>
              <a:gd name="connsiteX21" fmla="*/ 26917 w 1072605"/>
              <a:gd name="connsiteY21" fmla="*/ 98285 h 252064"/>
              <a:gd name="connsiteX22" fmla="*/ 690158 w 1072605"/>
              <a:gd name="connsiteY22" fmla="*/ 98285 h 252064"/>
              <a:gd name="connsiteX23" fmla="*/ 717075 w 1072605"/>
              <a:gd name="connsiteY23" fmla="*/ 125202 h 252064"/>
              <a:gd name="connsiteX24" fmla="*/ 690158 w 1072605"/>
              <a:gd name="connsiteY24" fmla="*/ 152094 h 252064"/>
              <a:gd name="connsiteX25" fmla="*/ 26917 w 1072605"/>
              <a:gd name="connsiteY25" fmla="*/ 152094 h 252064"/>
              <a:gd name="connsiteX26" fmla="*/ 0 w 1072605"/>
              <a:gd name="connsiteY26" fmla="*/ 125202 h 252064"/>
              <a:gd name="connsiteX27" fmla="*/ 26917 w 1072605"/>
              <a:gd name="connsiteY27" fmla="*/ 98285 h 252064"/>
              <a:gd name="connsiteX28" fmla="*/ 26892 w 1072605"/>
              <a:gd name="connsiteY28" fmla="*/ 5031 h 252064"/>
              <a:gd name="connsiteX29" fmla="*/ 5006 w 1072605"/>
              <a:gd name="connsiteY29" fmla="*/ 26917 h 252064"/>
              <a:gd name="connsiteX30" fmla="*/ 26892 w 1072605"/>
              <a:gd name="connsiteY30" fmla="*/ 48778 h 252064"/>
              <a:gd name="connsiteX31" fmla="*/ 1045663 w 1072605"/>
              <a:gd name="connsiteY31" fmla="*/ 48778 h 252064"/>
              <a:gd name="connsiteX32" fmla="*/ 1067549 w 1072605"/>
              <a:gd name="connsiteY32" fmla="*/ 26917 h 252064"/>
              <a:gd name="connsiteX33" fmla="*/ 1045663 w 1072605"/>
              <a:gd name="connsiteY33" fmla="*/ 5031 h 252064"/>
              <a:gd name="connsiteX34" fmla="*/ 26917 w 1072605"/>
              <a:gd name="connsiteY34" fmla="*/ 5031 h 252064"/>
              <a:gd name="connsiteX35" fmla="*/ 26917 w 1072605"/>
              <a:gd name="connsiteY35" fmla="*/ 0 h 252064"/>
              <a:gd name="connsiteX36" fmla="*/ 1045688 w 1072605"/>
              <a:gd name="connsiteY36" fmla="*/ 0 h 252064"/>
              <a:gd name="connsiteX37" fmla="*/ 1072605 w 1072605"/>
              <a:gd name="connsiteY37" fmla="*/ 26917 h 252064"/>
              <a:gd name="connsiteX38" fmla="*/ 1045688 w 1072605"/>
              <a:gd name="connsiteY38" fmla="*/ 53809 h 252064"/>
              <a:gd name="connsiteX39" fmla="*/ 1045663 w 1072605"/>
              <a:gd name="connsiteY39" fmla="*/ 53809 h 252064"/>
              <a:gd name="connsiteX40" fmla="*/ 26917 w 1072605"/>
              <a:gd name="connsiteY40" fmla="*/ 53809 h 252064"/>
              <a:gd name="connsiteX41" fmla="*/ 0 w 1072605"/>
              <a:gd name="connsiteY41" fmla="*/ 26917 h 252064"/>
              <a:gd name="connsiteX42" fmla="*/ 26917 w 1072605"/>
              <a:gd name="connsiteY42" fmla="*/ 0 h 25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2605" h="252064">
                <a:moveTo>
                  <a:pt x="26892" y="203286"/>
                </a:moveTo>
                <a:cubicBezTo>
                  <a:pt x="14842" y="203286"/>
                  <a:pt x="5006" y="213097"/>
                  <a:pt x="5006" y="225172"/>
                </a:cubicBezTo>
                <a:cubicBezTo>
                  <a:pt x="5006" y="237247"/>
                  <a:pt x="14817" y="247058"/>
                  <a:pt x="26892" y="247058"/>
                </a:cubicBezTo>
                <a:lnTo>
                  <a:pt x="908940" y="247058"/>
                </a:lnTo>
                <a:cubicBezTo>
                  <a:pt x="920990" y="247058"/>
                  <a:pt x="930826" y="237247"/>
                  <a:pt x="930826" y="225172"/>
                </a:cubicBezTo>
                <a:cubicBezTo>
                  <a:pt x="930826" y="213097"/>
                  <a:pt x="921015" y="203286"/>
                  <a:pt x="908940" y="203286"/>
                </a:cubicBezTo>
                <a:lnTo>
                  <a:pt x="26917" y="203286"/>
                </a:lnTo>
                <a:close/>
                <a:moveTo>
                  <a:pt x="26917" y="198230"/>
                </a:moveTo>
                <a:lnTo>
                  <a:pt x="908965" y="198230"/>
                </a:lnTo>
                <a:cubicBezTo>
                  <a:pt x="923807" y="198230"/>
                  <a:pt x="935882" y="210305"/>
                  <a:pt x="935882" y="225147"/>
                </a:cubicBezTo>
                <a:cubicBezTo>
                  <a:pt x="935882" y="239989"/>
                  <a:pt x="923807" y="252064"/>
                  <a:pt x="908965" y="252064"/>
                </a:cubicBezTo>
                <a:lnTo>
                  <a:pt x="908940" y="252064"/>
                </a:lnTo>
                <a:lnTo>
                  <a:pt x="26917" y="252064"/>
                </a:lnTo>
                <a:cubicBezTo>
                  <a:pt x="12075" y="252064"/>
                  <a:pt x="0" y="239989"/>
                  <a:pt x="0" y="225147"/>
                </a:cubicBezTo>
                <a:cubicBezTo>
                  <a:pt x="0" y="210305"/>
                  <a:pt x="12075" y="198230"/>
                  <a:pt x="26917" y="198230"/>
                </a:cubicBezTo>
                <a:close/>
                <a:moveTo>
                  <a:pt x="26917" y="103316"/>
                </a:moveTo>
                <a:cubicBezTo>
                  <a:pt x="14867" y="103316"/>
                  <a:pt x="5032" y="113127"/>
                  <a:pt x="5032" y="125202"/>
                </a:cubicBezTo>
                <a:cubicBezTo>
                  <a:pt x="5032" y="137277"/>
                  <a:pt x="14842" y="147063"/>
                  <a:pt x="26917" y="147063"/>
                </a:cubicBezTo>
                <a:lnTo>
                  <a:pt x="690158" y="147063"/>
                </a:lnTo>
                <a:cubicBezTo>
                  <a:pt x="702208" y="147063"/>
                  <a:pt x="712044" y="137252"/>
                  <a:pt x="712044" y="125202"/>
                </a:cubicBezTo>
                <a:cubicBezTo>
                  <a:pt x="712044" y="113152"/>
                  <a:pt x="702233" y="103316"/>
                  <a:pt x="690158" y="103316"/>
                </a:cubicBezTo>
                <a:close/>
                <a:moveTo>
                  <a:pt x="26917" y="98285"/>
                </a:moveTo>
                <a:lnTo>
                  <a:pt x="690158" y="98285"/>
                </a:lnTo>
                <a:cubicBezTo>
                  <a:pt x="705000" y="98285"/>
                  <a:pt x="717075" y="110360"/>
                  <a:pt x="717075" y="125202"/>
                </a:cubicBezTo>
                <a:cubicBezTo>
                  <a:pt x="717075" y="140044"/>
                  <a:pt x="705000" y="152094"/>
                  <a:pt x="690158" y="152094"/>
                </a:cubicBezTo>
                <a:lnTo>
                  <a:pt x="26917" y="152094"/>
                </a:lnTo>
                <a:cubicBezTo>
                  <a:pt x="12075" y="152094"/>
                  <a:pt x="0" y="140019"/>
                  <a:pt x="0" y="125202"/>
                </a:cubicBezTo>
                <a:cubicBezTo>
                  <a:pt x="0" y="110385"/>
                  <a:pt x="12075" y="98285"/>
                  <a:pt x="26917" y="98285"/>
                </a:cubicBezTo>
                <a:close/>
                <a:moveTo>
                  <a:pt x="26892" y="5031"/>
                </a:moveTo>
                <a:cubicBezTo>
                  <a:pt x="14842" y="5031"/>
                  <a:pt x="5006" y="14842"/>
                  <a:pt x="5006" y="26917"/>
                </a:cubicBezTo>
                <a:cubicBezTo>
                  <a:pt x="5006" y="38992"/>
                  <a:pt x="14817" y="48778"/>
                  <a:pt x="26892" y="48778"/>
                </a:cubicBezTo>
                <a:lnTo>
                  <a:pt x="1045663" y="48778"/>
                </a:lnTo>
                <a:cubicBezTo>
                  <a:pt x="1057713" y="48778"/>
                  <a:pt x="1067549" y="38967"/>
                  <a:pt x="1067549" y="26917"/>
                </a:cubicBezTo>
                <a:cubicBezTo>
                  <a:pt x="1067549" y="14867"/>
                  <a:pt x="1057738" y="5031"/>
                  <a:pt x="1045663" y="5031"/>
                </a:cubicBezTo>
                <a:lnTo>
                  <a:pt x="26917" y="5031"/>
                </a:lnTo>
                <a:close/>
                <a:moveTo>
                  <a:pt x="26917" y="0"/>
                </a:moveTo>
                <a:lnTo>
                  <a:pt x="1045688" y="0"/>
                </a:lnTo>
                <a:cubicBezTo>
                  <a:pt x="1060530" y="0"/>
                  <a:pt x="1072605" y="12075"/>
                  <a:pt x="1072605" y="26917"/>
                </a:cubicBezTo>
                <a:cubicBezTo>
                  <a:pt x="1072605" y="41759"/>
                  <a:pt x="1060530" y="53809"/>
                  <a:pt x="1045688" y="53809"/>
                </a:cubicBezTo>
                <a:lnTo>
                  <a:pt x="1045663" y="53809"/>
                </a:lnTo>
                <a:lnTo>
                  <a:pt x="26917" y="53809"/>
                </a:lnTo>
                <a:cubicBezTo>
                  <a:pt x="12075" y="53809"/>
                  <a:pt x="0" y="41734"/>
                  <a:pt x="0" y="26917"/>
                </a:cubicBezTo>
                <a:cubicBezTo>
                  <a:pt x="0" y="12100"/>
                  <a:pt x="12075" y="0"/>
                  <a:pt x="26917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50" name="任意多边形: 形状 49"/>
          <p:cNvSpPr/>
          <p:nvPr userDrawn="1">
            <p:custDataLst>
              <p:tags r:id="rId37"/>
            </p:custDataLst>
          </p:nvPr>
        </p:nvSpPr>
        <p:spPr>
          <a:xfrm flipH="1">
            <a:off x="5619130" y="4470483"/>
            <a:ext cx="345794" cy="76191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rgbClr val="292929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1" name="任意多边形: 形状 50"/>
          <p:cNvSpPr/>
          <p:nvPr userDrawn="1">
            <p:custDataLst>
              <p:tags r:id="rId38"/>
            </p:custDataLst>
          </p:nvPr>
        </p:nvSpPr>
        <p:spPr>
          <a:xfrm>
            <a:off x="7074950" y="2107117"/>
            <a:ext cx="165251" cy="168679"/>
          </a:xfrm>
          <a:custGeom>
            <a:avLst/>
            <a:gdLst>
              <a:gd name="connsiteX0" fmla="*/ 0 w 224680"/>
              <a:gd name="connsiteY0" fmla="*/ 229343 h 229342"/>
              <a:gd name="connsiteX1" fmla="*/ 88105 w 224680"/>
              <a:gd name="connsiteY1" fmla="*/ 4761 h 229342"/>
              <a:gd name="connsiteX2" fmla="*/ 224681 w 224680"/>
              <a:gd name="connsiteY2" fmla="*/ 92990 h 229342"/>
              <a:gd name="connsiteX3" fmla="*/ 0 w 224680"/>
              <a:gd name="connsiteY3" fmla="*/ 229343 h 22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80" h="229342">
                <a:moveTo>
                  <a:pt x="0" y="229343"/>
                </a:moveTo>
                <a:cubicBezTo>
                  <a:pt x="0" y="229343"/>
                  <a:pt x="518" y="34327"/>
                  <a:pt x="88105" y="4761"/>
                </a:cubicBezTo>
                <a:cubicBezTo>
                  <a:pt x="175692" y="-24805"/>
                  <a:pt x="224681" y="92990"/>
                  <a:pt x="224681" y="92990"/>
                </a:cubicBezTo>
                <a:lnTo>
                  <a:pt x="0" y="229343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2" name="任意多边形: 形状 51"/>
          <p:cNvSpPr/>
          <p:nvPr userDrawn="1">
            <p:custDataLst>
              <p:tags r:id="rId39"/>
            </p:custDataLst>
          </p:nvPr>
        </p:nvSpPr>
        <p:spPr>
          <a:xfrm>
            <a:off x="7053866" y="2389516"/>
            <a:ext cx="262142" cy="320775"/>
          </a:xfrm>
          <a:custGeom>
            <a:avLst/>
            <a:gdLst>
              <a:gd name="connsiteX0" fmla="*/ 286442 w 356418"/>
              <a:gd name="connsiteY0" fmla="*/ 378629 h 436137"/>
              <a:gd name="connsiteX1" fmla="*/ 356408 w 356418"/>
              <a:gd name="connsiteY1" fmla="*/ 7280 h 436137"/>
              <a:gd name="connsiteX2" fmla="*/ 73978 w 356418"/>
              <a:gd name="connsiteY2" fmla="*/ 33785 h 436137"/>
              <a:gd name="connsiteX3" fmla="*/ 1618 w 356418"/>
              <a:gd name="connsiteY3" fmla="*/ 325914 h 436137"/>
              <a:gd name="connsiteX4" fmla="*/ 286442 w 356418"/>
              <a:gd name="connsiteY4" fmla="*/ 378629 h 43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18" h="436137">
                <a:moveTo>
                  <a:pt x="286442" y="378629"/>
                </a:moveTo>
                <a:cubicBezTo>
                  <a:pt x="286689" y="370534"/>
                  <a:pt x="354384" y="33415"/>
                  <a:pt x="356408" y="7280"/>
                </a:cubicBezTo>
                <a:cubicBezTo>
                  <a:pt x="358431" y="-18856"/>
                  <a:pt x="73978" y="33785"/>
                  <a:pt x="73978" y="33785"/>
                </a:cubicBezTo>
                <a:cubicBezTo>
                  <a:pt x="73978" y="33785"/>
                  <a:pt x="7196" y="281467"/>
                  <a:pt x="1618" y="325914"/>
                </a:cubicBezTo>
                <a:cubicBezTo>
                  <a:pt x="-25036" y="538107"/>
                  <a:pt x="286442" y="378629"/>
                  <a:pt x="286442" y="378629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3" name="任意多边形: 形状 52"/>
          <p:cNvSpPr/>
          <p:nvPr userDrawn="1">
            <p:custDataLst>
              <p:tags r:id="rId40"/>
            </p:custDataLst>
          </p:nvPr>
        </p:nvSpPr>
        <p:spPr>
          <a:xfrm>
            <a:off x="7051153" y="2386754"/>
            <a:ext cx="267569" cy="326310"/>
          </a:xfrm>
          <a:custGeom>
            <a:avLst/>
            <a:gdLst>
              <a:gd name="connsiteX0" fmla="*/ 94178 w 363796"/>
              <a:gd name="connsiteY0" fmla="*/ 443664 h 443663"/>
              <a:gd name="connsiteX1" fmla="*/ 31715 w 363796"/>
              <a:gd name="connsiteY1" fmla="*/ 427425 h 443663"/>
              <a:gd name="connsiteX2" fmla="*/ 1631 w 363796"/>
              <a:gd name="connsiteY2" fmla="*/ 329201 h 443663"/>
              <a:gd name="connsiteX3" fmla="*/ 74089 w 363796"/>
              <a:gd name="connsiteY3" fmla="*/ 36579 h 443663"/>
              <a:gd name="connsiteX4" fmla="*/ 77001 w 363796"/>
              <a:gd name="connsiteY4" fmla="*/ 33913 h 443663"/>
              <a:gd name="connsiteX5" fmla="*/ 209899 w 363796"/>
              <a:gd name="connsiteY5" fmla="*/ 12121 h 443663"/>
              <a:gd name="connsiteX6" fmla="*/ 361258 w 363796"/>
              <a:gd name="connsiteY6" fmla="*/ 5310 h 443663"/>
              <a:gd name="connsiteX7" fmla="*/ 363775 w 363796"/>
              <a:gd name="connsiteY7" fmla="*/ 11307 h 443663"/>
              <a:gd name="connsiteX8" fmla="*/ 317674 w 363796"/>
              <a:gd name="connsiteY8" fmla="*/ 257606 h 443663"/>
              <a:gd name="connsiteX9" fmla="*/ 293834 w 363796"/>
              <a:gd name="connsiteY9" fmla="*/ 382533 h 443663"/>
              <a:gd name="connsiteX10" fmla="*/ 291810 w 363796"/>
              <a:gd name="connsiteY10" fmla="*/ 385667 h 443663"/>
              <a:gd name="connsiteX11" fmla="*/ 94178 w 363796"/>
              <a:gd name="connsiteY11" fmla="*/ 443664 h 443663"/>
              <a:gd name="connsiteX12" fmla="*/ 80629 w 363796"/>
              <a:gd name="connsiteY12" fmla="*/ 40774 h 443663"/>
              <a:gd name="connsiteX13" fmla="*/ 8985 w 363796"/>
              <a:gd name="connsiteY13" fmla="*/ 330139 h 443663"/>
              <a:gd name="connsiteX14" fmla="*/ 35960 w 363796"/>
              <a:gd name="connsiteY14" fmla="*/ 421378 h 443663"/>
              <a:gd name="connsiteX15" fmla="*/ 286726 w 363796"/>
              <a:gd name="connsiteY15" fmla="*/ 379967 h 443663"/>
              <a:gd name="connsiteX16" fmla="*/ 310418 w 363796"/>
              <a:gd name="connsiteY16" fmla="*/ 256224 h 443663"/>
              <a:gd name="connsiteX17" fmla="*/ 356396 w 363796"/>
              <a:gd name="connsiteY17" fmla="*/ 10764 h 443663"/>
              <a:gd name="connsiteX18" fmla="*/ 214169 w 363796"/>
              <a:gd name="connsiteY18" fmla="*/ 19007 h 443663"/>
              <a:gd name="connsiteX19" fmla="*/ 80629 w 363796"/>
              <a:gd name="connsiteY19" fmla="*/ 40774 h 443663"/>
              <a:gd name="connsiteX20" fmla="*/ 290132 w 363796"/>
              <a:gd name="connsiteY20" fmla="*/ 382385 h 443663"/>
              <a:gd name="connsiteX21" fmla="*/ 290132 w 363796"/>
              <a:gd name="connsiteY21" fmla="*/ 382385 h 44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3796" h="443663">
                <a:moveTo>
                  <a:pt x="94178" y="443664"/>
                </a:moveTo>
                <a:cubicBezTo>
                  <a:pt x="70214" y="443664"/>
                  <a:pt x="48373" y="439098"/>
                  <a:pt x="31715" y="427425"/>
                </a:cubicBezTo>
                <a:cubicBezTo>
                  <a:pt x="5851" y="409286"/>
                  <a:pt x="-4268" y="376240"/>
                  <a:pt x="1631" y="329201"/>
                </a:cubicBezTo>
                <a:cubicBezTo>
                  <a:pt x="7184" y="285025"/>
                  <a:pt x="71350" y="46697"/>
                  <a:pt x="74089" y="36579"/>
                </a:cubicBezTo>
                <a:cubicBezTo>
                  <a:pt x="74459" y="35197"/>
                  <a:pt x="75595" y="34160"/>
                  <a:pt x="77001" y="33913"/>
                </a:cubicBezTo>
                <a:cubicBezTo>
                  <a:pt x="77643" y="33790"/>
                  <a:pt x="142920" y="21746"/>
                  <a:pt x="209899" y="12121"/>
                </a:cubicBezTo>
                <a:cubicBezTo>
                  <a:pt x="346968" y="-7548"/>
                  <a:pt x="357358" y="1805"/>
                  <a:pt x="361258" y="5310"/>
                </a:cubicBezTo>
                <a:cubicBezTo>
                  <a:pt x="363059" y="6939"/>
                  <a:pt x="363948" y="9061"/>
                  <a:pt x="363775" y="11307"/>
                </a:cubicBezTo>
                <a:cubicBezTo>
                  <a:pt x="362541" y="27275"/>
                  <a:pt x="337664" y="154990"/>
                  <a:pt x="317674" y="257606"/>
                </a:cubicBezTo>
                <a:cubicBezTo>
                  <a:pt x="305556" y="319848"/>
                  <a:pt x="294105" y="378634"/>
                  <a:pt x="293834" y="382533"/>
                </a:cubicBezTo>
                <a:cubicBezTo>
                  <a:pt x="293735" y="383816"/>
                  <a:pt x="292970" y="385075"/>
                  <a:pt x="291810" y="385667"/>
                </a:cubicBezTo>
                <a:cubicBezTo>
                  <a:pt x="285961" y="388654"/>
                  <a:pt x="177347" y="443664"/>
                  <a:pt x="94178" y="443664"/>
                </a:cubicBezTo>
                <a:close/>
                <a:moveTo>
                  <a:pt x="80629" y="40774"/>
                </a:moveTo>
                <a:cubicBezTo>
                  <a:pt x="73916" y="65750"/>
                  <a:pt x="14168" y="288727"/>
                  <a:pt x="8985" y="330139"/>
                </a:cubicBezTo>
                <a:cubicBezTo>
                  <a:pt x="3457" y="374241"/>
                  <a:pt x="12514" y="404942"/>
                  <a:pt x="35960" y="421378"/>
                </a:cubicBezTo>
                <a:cubicBezTo>
                  <a:pt x="103137" y="468467"/>
                  <a:pt x="268044" y="389221"/>
                  <a:pt x="286726" y="379967"/>
                </a:cubicBezTo>
                <a:cubicBezTo>
                  <a:pt x="288330" y="369700"/>
                  <a:pt x="296351" y="328337"/>
                  <a:pt x="310418" y="256224"/>
                </a:cubicBezTo>
                <a:cubicBezTo>
                  <a:pt x="330384" y="153781"/>
                  <a:pt x="355211" y="26312"/>
                  <a:pt x="356396" y="10764"/>
                </a:cubicBezTo>
                <a:cubicBezTo>
                  <a:pt x="355285" y="9111"/>
                  <a:pt x="342871" y="720"/>
                  <a:pt x="214169" y="19007"/>
                </a:cubicBezTo>
                <a:cubicBezTo>
                  <a:pt x="153285" y="27669"/>
                  <a:pt x="92993" y="38528"/>
                  <a:pt x="80629" y="40774"/>
                </a:cubicBezTo>
                <a:close/>
                <a:moveTo>
                  <a:pt x="290132" y="382385"/>
                </a:moveTo>
                <a:lnTo>
                  <a:pt x="290132" y="382385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4" name="任意多边形: 形状 53"/>
          <p:cNvSpPr/>
          <p:nvPr userDrawn="1">
            <p:custDataLst>
              <p:tags r:id="rId41"/>
            </p:custDataLst>
          </p:nvPr>
        </p:nvSpPr>
        <p:spPr>
          <a:xfrm>
            <a:off x="7017144" y="2085986"/>
            <a:ext cx="376167" cy="411898"/>
          </a:xfrm>
          <a:custGeom>
            <a:avLst/>
            <a:gdLst>
              <a:gd name="connsiteX0" fmla="*/ 308087 w 511450"/>
              <a:gd name="connsiteY0" fmla="*/ 9602 h 560031"/>
              <a:gd name="connsiteX1" fmla="*/ 133111 w 511450"/>
              <a:gd name="connsiteY1" fmla="*/ 56517 h 560031"/>
              <a:gd name="connsiteX2" fmla="*/ 7074 w 511450"/>
              <a:gd name="connsiteY2" fmla="*/ 499215 h 560031"/>
              <a:gd name="connsiteX3" fmla="*/ 399598 w 511450"/>
              <a:gd name="connsiteY3" fmla="*/ 460666 h 560031"/>
              <a:gd name="connsiteX4" fmla="*/ 482545 w 511450"/>
              <a:gd name="connsiteY4" fmla="*/ 87638 h 560031"/>
              <a:gd name="connsiteX5" fmla="*/ 308087 w 511450"/>
              <a:gd name="connsiteY5" fmla="*/ 9577 h 56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450" h="560031">
                <a:moveTo>
                  <a:pt x="308087" y="9602"/>
                </a:moveTo>
                <a:cubicBezTo>
                  <a:pt x="219390" y="-10857"/>
                  <a:pt x="204360" y="-146"/>
                  <a:pt x="133111" y="56517"/>
                </a:cubicBezTo>
                <a:cubicBezTo>
                  <a:pt x="87232" y="93018"/>
                  <a:pt x="-29797" y="421105"/>
                  <a:pt x="7074" y="499215"/>
                </a:cubicBezTo>
                <a:cubicBezTo>
                  <a:pt x="75288" y="643786"/>
                  <a:pt x="377584" y="488924"/>
                  <a:pt x="399598" y="460666"/>
                </a:cubicBezTo>
                <a:cubicBezTo>
                  <a:pt x="421612" y="432408"/>
                  <a:pt x="573859" y="174929"/>
                  <a:pt x="482545" y="87638"/>
                </a:cubicBezTo>
                <a:cubicBezTo>
                  <a:pt x="441701" y="48595"/>
                  <a:pt x="372303" y="24410"/>
                  <a:pt x="308087" y="957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5" name="任意多边形: 形状 54"/>
          <p:cNvSpPr/>
          <p:nvPr userDrawn="1">
            <p:custDataLst>
              <p:tags r:id="rId42"/>
            </p:custDataLst>
          </p:nvPr>
        </p:nvSpPr>
        <p:spPr>
          <a:xfrm>
            <a:off x="7014454" y="2083273"/>
            <a:ext cx="232010" cy="417348"/>
          </a:xfrm>
          <a:custGeom>
            <a:avLst/>
            <a:gdLst>
              <a:gd name="connsiteX0" fmla="*/ 126206 w 315448"/>
              <a:gd name="connsiteY0" fmla="*/ 567441 h 567441"/>
              <a:gd name="connsiteX1" fmla="*/ 7376 w 315448"/>
              <a:gd name="connsiteY1" fmla="*/ 504484 h 567441"/>
              <a:gd name="connsiteX2" fmla="*/ 39187 w 315448"/>
              <a:gd name="connsiteY2" fmla="*/ 264848 h 567441"/>
              <a:gd name="connsiteX3" fmla="*/ 134474 w 315448"/>
              <a:gd name="connsiteY3" fmla="*/ 57320 h 567441"/>
              <a:gd name="connsiteX4" fmla="*/ 312584 w 315448"/>
              <a:gd name="connsiteY4" fmla="*/ 9689 h 567441"/>
              <a:gd name="connsiteX5" fmla="*/ 315349 w 315448"/>
              <a:gd name="connsiteY5" fmla="*/ 14131 h 567441"/>
              <a:gd name="connsiteX6" fmla="*/ 310906 w 315448"/>
              <a:gd name="connsiteY6" fmla="*/ 16895 h 567441"/>
              <a:gd name="connsiteX7" fmla="*/ 139064 w 315448"/>
              <a:gd name="connsiteY7" fmla="*/ 63120 h 567441"/>
              <a:gd name="connsiteX8" fmla="*/ 46246 w 315448"/>
              <a:gd name="connsiteY8" fmla="*/ 267069 h 567441"/>
              <a:gd name="connsiteX9" fmla="*/ 14064 w 315448"/>
              <a:gd name="connsiteY9" fmla="*/ 501325 h 567441"/>
              <a:gd name="connsiteX10" fmla="*/ 203872 w 315448"/>
              <a:gd name="connsiteY10" fmla="*/ 549894 h 567441"/>
              <a:gd name="connsiteX11" fmla="*/ 208314 w 315448"/>
              <a:gd name="connsiteY11" fmla="*/ 552658 h 567441"/>
              <a:gd name="connsiteX12" fmla="*/ 205575 w 315448"/>
              <a:gd name="connsiteY12" fmla="*/ 557101 h 567441"/>
              <a:gd name="connsiteX13" fmla="*/ 126206 w 315448"/>
              <a:gd name="connsiteY13" fmla="*/ 567441 h 5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448" h="567441">
                <a:moveTo>
                  <a:pt x="126206" y="567441"/>
                </a:moveTo>
                <a:cubicBezTo>
                  <a:pt x="67569" y="567441"/>
                  <a:pt x="27070" y="546217"/>
                  <a:pt x="7376" y="504484"/>
                </a:cubicBezTo>
                <a:cubicBezTo>
                  <a:pt x="-16958" y="452905"/>
                  <a:pt x="25564" y="308012"/>
                  <a:pt x="39187" y="264848"/>
                </a:cubicBezTo>
                <a:cubicBezTo>
                  <a:pt x="66754" y="177459"/>
                  <a:pt x="108314" y="78125"/>
                  <a:pt x="134474" y="57320"/>
                </a:cubicBezTo>
                <a:cubicBezTo>
                  <a:pt x="207229" y="-553"/>
                  <a:pt x="223739" y="-10795"/>
                  <a:pt x="312584" y="9689"/>
                </a:cubicBezTo>
                <a:cubicBezTo>
                  <a:pt x="314584" y="10158"/>
                  <a:pt x="315818" y="12132"/>
                  <a:pt x="315349" y="14131"/>
                </a:cubicBezTo>
                <a:cubicBezTo>
                  <a:pt x="314880" y="16130"/>
                  <a:pt x="312905" y="17364"/>
                  <a:pt x="310906" y="16895"/>
                </a:cubicBezTo>
                <a:cubicBezTo>
                  <a:pt x="222752" y="-3441"/>
                  <a:pt x="208339" y="8011"/>
                  <a:pt x="139064" y="63120"/>
                </a:cubicBezTo>
                <a:cubicBezTo>
                  <a:pt x="117371" y="80370"/>
                  <a:pt x="77465" y="168056"/>
                  <a:pt x="46246" y="267069"/>
                </a:cubicBezTo>
                <a:cubicBezTo>
                  <a:pt x="10436" y="380594"/>
                  <a:pt x="-1583" y="468156"/>
                  <a:pt x="14064" y="501325"/>
                </a:cubicBezTo>
                <a:cubicBezTo>
                  <a:pt x="46838" y="570773"/>
                  <a:pt x="135363" y="566059"/>
                  <a:pt x="203872" y="549894"/>
                </a:cubicBezTo>
                <a:cubicBezTo>
                  <a:pt x="205871" y="549425"/>
                  <a:pt x="207846" y="550659"/>
                  <a:pt x="208314" y="552658"/>
                </a:cubicBezTo>
                <a:cubicBezTo>
                  <a:pt x="208783" y="554657"/>
                  <a:pt x="207549" y="556632"/>
                  <a:pt x="205575" y="557101"/>
                </a:cubicBezTo>
                <a:cubicBezTo>
                  <a:pt x="176305" y="564011"/>
                  <a:pt x="149775" y="567441"/>
                  <a:pt x="126206" y="567441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6" name="任意多边形: 形状 55"/>
          <p:cNvSpPr/>
          <p:nvPr userDrawn="1">
            <p:custDataLst>
              <p:tags r:id="rId43"/>
            </p:custDataLst>
          </p:nvPr>
        </p:nvSpPr>
        <p:spPr>
          <a:xfrm>
            <a:off x="7067416" y="2244581"/>
            <a:ext cx="121980" cy="54644"/>
          </a:xfrm>
          <a:custGeom>
            <a:avLst/>
            <a:gdLst>
              <a:gd name="connsiteX0" fmla="*/ 159491 w 168018"/>
              <a:gd name="connsiteY0" fmla="*/ 33796 h 75267"/>
              <a:gd name="connsiteX1" fmla="*/ 167091 w 168018"/>
              <a:gd name="connsiteY1" fmla="*/ 57397 h 75267"/>
              <a:gd name="connsiteX2" fmla="*/ 149689 w 168018"/>
              <a:gd name="connsiteY2" fmla="*/ 75049 h 75267"/>
              <a:gd name="connsiteX3" fmla="*/ 142089 w 168018"/>
              <a:gd name="connsiteY3" fmla="*/ 51448 h 75267"/>
              <a:gd name="connsiteX4" fmla="*/ 159491 w 168018"/>
              <a:gd name="connsiteY4" fmla="*/ 33796 h 75267"/>
              <a:gd name="connsiteX5" fmla="*/ 18327 w 168018"/>
              <a:gd name="connsiteY5" fmla="*/ 218 h 75267"/>
              <a:gd name="connsiteX6" fmla="*/ 25928 w 168018"/>
              <a:gd name="connsiteY6" fmla="*/ 23819 h 75267"/>
              <a:gd name="connsiteX7" fmla="*/ 8526 w 168018"/>
              <a:gd name="connsiteY7" fmla="*/ 41471 h 75267"/>
              <a:gd name="connsiteX8" fmla="*/ 926 w 168018"/>
              <a:gd name="connsiteY8" fmla="*/ 17870 h 75267"/>
              <a:gd name="connsiteX9" fmla="*/ 18327 w 168018"/>
              <a:gd name="connsiteY9" fmla="*/ 218 h 7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018" h="75267">
                <a:moveTo>
                  <a:pt x="159491" y="33796"/>
                </a:moveTo>
                <a:cubicBezTo>
                  <a:pt x="166391" y="35446"/>
                  <a:pt x="169792" y="45997"/>
                  <a:pt x="167091" y="57397"/>
                </a:cubicBezTo>
                <a:cubicBezTo>
                  <a:pt x="164391" y="68799"/>
                  <a:pt x="156590" y="76700"/>
                  <a:pt x="149689" y="75049"/>
                </a:cubicBezTo>
                <a:cubicBezTo>
                  <a:pt x="142789" y="73399"/>
                  <a:pt x="139389" y="62848"/>
                  <a:pt x="142089" y="51448"/>
                </a:cubicBezTo>
                <a:cubicBezTo>
                  <a:pt x="144789" y="40047"/>
                  <a:pt x="152590" y="32145"/>
                  <a:pt x="159491" y="33796"/>
                </a:cubicBezTo>
                <a:close/>
                <a:moveTo>
                  <a:pt x="18327" y="218"/>
                </a:moveTo>
                <a:cubicBezTo>
                  <a:pt x="25228" y="1868"/>
                  <a:pt x="28629" y="12419"/>
                  <a:pt x="25928" y="23819"/>
                </a:cubicBezTo>
                <a:cubicBezTo>
                  <a:pt x="23228" y="35221"/>
                  <a:pt x="15427" y="43122"/>
                  <a:pt x="8526" y="41471"/>
                </a:cubicBezTo>
                <a:cubicBezTo>
                  <a:pt x="1626" y="39821"/>
                  <a:pt x="-1774" y="29270"/>
                  <a:pt x="926" y="17870"/>
                </a:cubicBezTo>
                <a:cubicBezTo>
                  <a:pt x="3626" y="6468"/>
                  <a:pt x="11427" y="-1433"/>
                  <a:pt x="18327" y="2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57" name="任意多边形: 形状 56"/>
          <p:cNvSpPr/>
          <p:nvPr userDrawn="1">
            <p:custDataLst>
              <p:tags r:id="rId44"/>
            </p:custDataLst>
          </p:nvPr>
        </p:nvSpPr>
        <p:spPr>
          <a:xfrm>
            <a:off x="7073363" y="2210252"/>
            <a:ext cx="299864" cy="175487"/>
          </a:xfrm>
          <a:custGeom>
            <a:avLst/>
            <a:gdLst>
              <a:gd name="connsiteX0" fmla="*/ 83618 w 413040"/>
              <a:gd name="connsiteY0" fmla="*/ 221270 h 241721"/>
              <a:gd name="connsiteX1" fmla="*/ 88769 w 413040"/>
              <a:gd name="connsiteY1" fmla="*/ 222520 h 241721"/>
              <a:gd name="connsiteX2" fmla="*/ 87519 w 413040"/>
              <a:gd name="connsiteY2" fmla="*/ 227671 h 241721"/>
              <a:gd name="connsiteX3" fmla="*/ 40915 w 413040"/>
              <a:gd name="connsiteY3" fmla="*/ 241721 h 241721"/>
              <a:gd name="connsiteX4" fmla="*/ 5762 w 413040"/>
              <a:gd name="connsiteY4" fmla="*/ 231246 h 241721"/>
              <a:gd name="connsiteX5" fmla="*/ 4687 w 413040"/>
              <a:gd name="connsiteY5" fmla="*/ 226046 h 241721"/>
              <a:gd name="connsiteX6" fmla="*/ 9887 w 413040"/>
              <a:gd name="connsiteY6" fmla="*/ 224970 h 241721"/>
              <a:gd name="connsiteX7" fmla="*/ 83618 w 413040"/>
              <a:gd name="connsiteY7" fmla="*/ 221270 h 241721"/>
              <a:gd name="connsiteX8" fmla="*/ 19028 w 413040"/>
              <a:gd name="connsiteY8" fmla="*/ 183212 h 241721"/>
              <a:gd name="connsiteX9" fmla="*/ 19037 w 413040"/>
              <a:gd name="connsiteY9" fmla="*/ 183217 h 241721"/>
              <a:gd name="connsiteX10" fmla="*/ 19013 w 413040"/>
              <a:gd name="connsiteY10" fmla="*/ 183217 h 241721"/>
              <a:gd name="connsiteX11" fmla="*/ 353602 w 413040"/>
              <a:gd name="connsiteY11" fmla="*/ 118958 h 241721"/>
              <a:gd name="connsiteX12" fmla="*/ 378545 w 413040"/>
              <a:gd name="connsiteY12" fmla="*/ 121986 h 241721"/>
              <a:gd name="connsiteX13" fmla="*/ 412099 w 413040"/>
              <a:gd name="connsiteY13" fmla="*/ 159690 h 241721"/>
              <a:gd name="connsiteX14" fmla="*/ 409770 w 413040"/>
              <a:gd name="connsiteY14" fmla="*/ 186461 h 241721"/>
              <a:gd name="connsiteX15" fmla="*/ 408226 w 413040"/>
              <a:gd name="connsiteY15" fmla="*/ 189000 h 241721"/>
              <a:gd name="connsiteX16" fmla="*/ 408348 w 413040"/>
              <a:gd name="connsiteY16" fmla="*/ 189119 h 241721"/>
              <a:gd name="connsiteX17" fmla="*/ 407824 w 413040"/>
              <a:gd name="connsiteY17" fmla="*/ 189660 h 241721"/>
              <a:gd name="connsiteX18" fmla="*/ 392047 w 413040"/>
              <a:gd name="connsiteY18" fmla="*/ 215595 h 241721"/>
              <a:gd name="connsiteX19" fmla="*/ 389172 w 413040"/>
              <a:gd name="connsiteY19" fmla="*/ 216920 h 241721"/>
              <a:gd name="connsiteX20" fmla="*/ 389146 w 413040"/>
              <a:gd name="connsiteY20" fmla="*/ 216920 h 241721"/>
              <a:gd name="connsiteX21" fmla="*/ 386746 w 413040"/>
              <a:gd name="connsiteY21" fmla="*/ 216045 h 241721"/>
              <a:gd name="connsiteX22" fmla="*/ 386297 w 413040"/>
              <a:gd name="connsiteY22" fmla="*/ 210770 h 241721"/>
              <a:gd name="connsiteX23" fmla="*/ 397254 w 413040"/>
              <a:gd name="connsiteY23" fmla="*/ 193041 h 241721"/>
              <a:gd name="connsiteX24" fmla="*/ 350167 w 413040"/>
              <a:gd name="connsiteY24" fmla="*/ 193818 h 241721"/>
              <a:gd name="connsiteX25" fmla="*/ 350117 w 413040"/>
              <a:gd name="connsiteY25" fmla="*/ 193818 h 241721"/>
              <a:gd name="connsiteX26" fmla="*/ 346367 w 413040"/>
              <a:gd name="connsiteY26" fmla="*/ 190118 h 241721"/>
              <a:gd name="connsiteX27" fmla="*/ 350042 w 413040"/>
              <a:gd name="connsiteY27" fmla="*/ 186318 h 241721"/>
              <a:gd name="connsiteX28" fmla="*/ 401939 w 413040"/>
              <a:gd name="connsiteY28" fmla="*/ 185461 h 241721"/>
              <a:gd name="connsiteX29" fmla="*/ 402442 w 413040"/>
              <a:gd name="connsiteY29" fmla="*/ 184648 h 241721"/>
              <a:gd name="connsiteX30" fmla="*/ 404748 w 413040"/>
              <a:gd name="connsiteY30" fmla="*/ 161264 h 241721"/>
              <a:gd name="connsiteX31" fmla="*/ 375245 w 413040"/>
              <a:gd name="connsiteY31" fmla="*/ 128737 h 241721"/>
              <a:gd name="connsiteX32" fmla="*/ 344567 w 413040"/>
              <a:gd name="connsiteY32" fmla="*/ 129412 h 241721"/>
              <a:gd name="connsiteX33" fmla="*/ 339567 w 413040"/>
              <a:gd name="connsiteY33" fmla="*/ 127662 h 241721"/>
              <a:gd name="connsiteX34" fmla="*/ 341317 w 413040"/>
              <a:gd name="connsiteY34" fmla="*/ 122662 h 241721"/>
              <a:gd name="connsiteX35" fmla="*/ 353602 w 413040"/>
              <a:gd name="connsiteY35" fmla="*/ 118958 h 241721"/>
              <a:gd name="connsiteX36" fmla="*/ 209589 w 413040"/>
              <a:gd name="connsiteY36" fmla="*/ 62627 h 241721"/>
              <a:gd name="connsiteX37" fmla="*/ 209604 w 413040"/>
              <a:gd name="connsiteY37" fmla="*/ 62632 h 241721"/>
              <a:gd name="connsiteX38" fmla="*/ 209578 w 413040"/>
              <a:gd name="connsiteY38" fmla="*/ 62632 h 241721"/>
              <a:gd name="connsiteX39" fmla="*/ 55515 w 413040"/>
              <a:gd name="connsiteY39" fmla="*/ 42904 h 241721"/>
              <a:gd name="connsiteX40" fmla="*/ 58640 w 413040"/>
              <a:gd name="connsiteY40" fmla="*/ 47179 h 241721"/>
              <a:gd name="connsiteX41" fmla="*/ 49290 w 413040"/>
              <a:gd name="connsiteY41" fmla="*/ 106834 h 241721"/>
              <a:gd name="connsiteX42" fmla="*/ 47565 w 413040"/>
              <a:gd name="connsiteY42" fmla="*/ 109435 h 241721"/>
              <a:gd name="connsiteX43" fmla="*/ 12562 w 413040"/>
              <a:gd name="connsiteY43" fmla="*/ 131162 h 241721"/>
              <a:gd name="connsiteX44" fmla="*/ 7611 w 413040"/>
              <a:gd name="connsiteY44" fmla="*/ 143338 h 241721"/>
              <a:gd name="connsiteX45" fmla="*/ 22063 w 413040"/>
              <a:gd name="connsiteY45" fmla="*/ 177292 h 241721"/>
              <a:gd name="connsiteX46" fmla="*/ 21188 w 413040"/>
              <a:gd name="connsiteY46" fmla="*/ 182517 h 241721"/>
              <a:gd name="connsiteX47" fmla="*/ 19028 w 413040"/>
              <a:gd name="connsiteY47" fmla="*/ 183212 h 241721"/>
              <a:gd name="connsiteX48" fmla="*/ 15988 w 413040"/>
              <a:gd name="connsiteY48" fmla="*/ 181642 h 241721"/>
              <a:gd name="connsiteX49" fmla="*/ 211 w 413040"/>
              <a:gd name="connsiteY49" fmla="*/ 144413 h 241721"/>
              <a:gd name="connsiteX50" fmla="*/ 8211 w 413040"/>
              <a:gd name="connsiteY50" fmla="*/ 125086 h 241721"/>
              <a:gd name="connsiteX51" fmla="*/ 8487 w 413040"/>
              <a:gd name="connsiteY51" fmla="*/ 124911 h 241721"/>
              <a:gd name="connsiteX52" fmla="*/ 42165 w 413040"/>
              <a:gd name="connsiteY52" fmla="*/ 104009 h 241721"/>
              <a:gd name="connsiteX53" fmla="*/ 51240 w 413040"/>
              <a:gd name="connsiteY53" fmla="*/ 46029 h 241721"/>
              <a:gd name="connsiteX54" fmla="*/ 55515 w 413040"/>
              <a:gd name="connsiteY54" fmla="*/ 42904 h 241721"/>
              <a:gd name="connsiteX55" fmla="*/ 121121 w 413040"/>
              <a:gd name="connsiteY55" fmla="*/ 23153 h 241721"/>
              <a:gd name="connsiteX56" fmla="*/ 211854 w 413040"/>
              <a:gd name="connsiteY56" fmla="*/ 55906 h 241721"/>
              <a:gd name="connsiteX57" fmla="*/ 212579 w 413040"/>
              <a:gd name="connsiteY57" fmla="*/ 61157 h 241721"/>
              <a:gd name="connsiteX58" fmla="*/ 209589 w 413040"/>
              <a:gd name="connsiteY58" fmla="*/ 62627 h 241721"/>
              <a:gd name="connsiteX59" fmla="*/ 207328 w 413040"/>
              <a:gd name="connsiteY59" fmla="*/ 61857 h 241721"/>
              <a:gd name="connsiteX60" fmla="*/ 120971 w 413040"/>
              <a:gd name="connsiteY60" fmla="*/ 30654 h 241721"/>
              <a:gd name="connsiteX61" fmla="*/ 117296 w 413040"/>
              <a:gd name="connsiteY61" fmla="*/ 26829 h 241721"/>
              <a:gd name="connsiteX62" fmla="*/ 121121 w 413040"/>
              <a:gd name="connsiteY62" fmla="*/ 23153 h 241721"/>
              <a:gd name="connsiteX63" fmla="*/ 41093 w 413040"/>
              <a:gd name="connsiteY63" fmla="*/ 11624 h 241721"/>
              <a:gd name="connsiteX64" fmla="*/ 41115 w 413040"/>
              <a:gd name="connsiteY64" fmla="*/ 11627 h 241721"/>
              <a:gd name="connsiteX65" fmla="*/ 41090 w 413040"/>
              <a:gd name="connsiteY65" fmla="*/ 11627 h 241721"/>
              <a:gd name="connsiteX66" fmla="*/ 5537 w 413040"/>
              <a:gd name="connsiteY66" fmla="*/ 476 h 241721"/>
              <a:gd name="connsiteX67" fmla="*/ 41965 w 413040"/>
              <a:gd name="connsiteY67" fmla="*/ 4226 h 241721"/>
              <a:gd name="connsiteX68" fmla="*/ 44740 w 413040"/>
              <a:gd name="connsiteY68" fmla="*/ 8752 h 241721"/>
              <a:gd name="connsiteX69" fmla="*/ 41093 w 413040"/>
              <a:gd name="connsiteY69" fmla="*/ 11624 h 241721"/>
              <a:gd name="connsiteX70" fmla="*/ 40240 w 413040"/>
              <a:gd name="connsiteY70" fmla="*/ 11527 h 241721"/>
              <a:gd name="connsiteX71" fmla="*/ 6912 w 413040"/>
              <a:gd name="connsiteY71" fmla="*/ 7851 h 241721"/>
              <a:gd name="connsiteX72" fmla="*/ 2537 w 413040"/>
              <a:gd name="connsiteY72" fmla="*/ 4852 h 241721"/>
              <a:gd name="connsiteX73" fmla="*/ 5537 w 413040"/>
              <a:gd name="connsiteY73" fmla="*/ 476 h 2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13040" h="241721">
                <a:moveTo>
                  <a:pt x="83618" y="221270"/>
                </a:moveTo>
                <a:cubicBezTo>
                  <a:pt x="85393" y="220195"/>
                  <a:pt x="87694" y="220745"/>
                  <a:pt x="88769" y="222520"/>
                </a:cubicBezTo>
                <a:cubicBezTo>
                  <a:pt x="89844" y="224295"/>
                  <a:pt x="89294" y="226595"/>
                  <a:pt x="87519" y="227671"/>
                </a:cubicBezTo>
                <a:cubicBezTo>
                  <a:pt x="80593" y="231921"/>
                  <a:pt x="62267" y="241721"/>
                  <a:pt x="40915" y="241721"/>
                </a:cubicBezTo>
                <a:cubicBezTo>
                  <a:pt x="29614" y="241721"/>
                  <a:pt x="17487" y="238972"/>
                  <a:pt x="5762" y="231246"/>
                </a:cubicBezTo>
                <a:cubicBezTo>
                  <a:pt x="4036" y="230096"/>
                  <a:pt x="3561" y="227770"/>
                  <a:pt x="4687" y="226046"/>
                </a:cubicBezTo>
                <a:cubicBezTo>
                  <a:pt x="5837" y="224321"/>
                  <a:pt x="8162" y="223845"/>
                  <a:pt x="9887" y="224970"/>
                </a:cubicBezTo>
                <a:cubicBezTo>
                  <a:pt x="40140" y="244921"/>
                  <a:pt x="73968" y="227196"/>
                  <a:pt x="83618" y="221270"/>
                </a:cubicBezTo>
                <a:close/>
                <a:moveTo>
                  <a:pt x="19028" y="183212"/>
                </a:moveTo>
                <a:lnTo>
                  <a:pt x="19037" y="183217"/>
                </a:lnTo>
                <a:lnTo>
                  <a:pt x="19013" y="183217"/>
                </a:lnTo>
                <a:close/>
                <a:moveTo>
                  <a:pt x="353602" y="118958"/>
                </a:moveTo>
                <a:cubicBezTo>
                  <a:pt x="360600" y="117761"/>
                  <a:pt x="369707" y="117686"/>
                  <a:pt x="378545" y="121986"/>
                </a:cubicBezTo>
                <a:cubicBezTo>
                  <a:pt x="389172" y="127162"/>
                  <a:pt x="407673" y="138938"/>
                  <a:pt x="412099" y="159690"/>
                </a:cubicBezTo>
                <a:cubicBezTo>
                  <a:pt x="413899" y="168178"/>
                  <a:pt x="413117" y="177123"/>
                  <a:pt x="409770" y="186461"/>
                </a:cubicBezTo>
                <a:lnTo>
                  <a:pt x="408226" y="189000"/>
                </a:lnTo>
                <a:lnTo>
                  <a:pt x="408348" y="189119"/>
                </a:lnTo>
                <a:lnTo>
                  <a:pt x="407824" y="189660"/>
                </a:lnTo>
                <a:lnTo>
                  <a:pt x="392047" y="215595"/>
                </a:lnTo>
                <a:cubicBezTo>
                  <a:pt x="391296" y="216469"/>
                  <a:pt x="390247" y="216920"/>
                  <a:pt x="389172" y="216920"/>
                </a:cubicBezTo>
                <a:lnTo>
                  <a:pt x="389146" y="216920"/>
                </a:lnTo>
                <a:cubicBezTo>
                  <a:pt x="388296" y="216920"/>
                  <a:pt x="387446" y="216619"/>
                  <a:pt x="386746" y="216045"/>
                </a:cubicBezTo>
                <a:cubicBezTo>
                  <a:pt x="385171" y="214720"/>
                  <a:pt x="384946" y="212344"/>
                  <a:pt x="386297" y="210770"/>
                </a:cubicBezTo>
                <a:lnTo>
                  <a:pt x="397254" y="193041"/>
                </a:lnTo>
                <a:lnTo>
                  <a:pt x="350167" y="193818"/>
                </a:lnTo>
                <a:lnTo>
                  <a:pt x="350117" y="193818"/>
                </a:lnTo>
                <a:cubicBezTo>
                  <a:pt x="348067" y="193818"/>
                  <a:pt x="346392" y="192168"/>
                  <a:pt x="346367" y="190118"/>
                </a:cubicBezTo>
                <a:cubicBezTo>
                  <a:pt x="346343" y="188043"/>
                  <a:pt x="347992" y="186343"/>
                  <a:pt x="350042" y="186318"/>
                </a:cubicBezTo>
                <a:lnTo>
                  <a:pt x="401939" y="185461"/>
                </a:lnTo>
                <a:lnTo>
                  <a:pt x="402442" y="184648"/>
                </a:lnTo>
                <a:cubicBezTo>
                  <a:pt x="405523" y="176379"/>
                  <a:pt x="406298" y="168565"/>
                  <a:pt x="404748" y="161264"/>
                </a:cubicBezTo>
                <a:cubicBezTo>
                  <a:pt x="400997" y="143614"/>
                  <a:pt x="384646" y="133313"/>
                  <a:pt x="375245" y="128737"/>
                </a:cubicBezTo>
                <a:cubicBezTo>
                  <a:pt x="360818" y="121712"/>
                  <a:pt x="344717" y="129337"/>
                  <a:pt x="344567" y="129412"/>
                </a:cubicBezTo>
                <a:cubicBezTo>
                  <a:pt x="342692" y="130312"/>
                  <a:pt x="340467" y="129537"/>
                  <a:pt x="339567" y="127662"/>
                </a:cubicBezTo>
                <a:cubicBezTo>
                  <a:pt x="338666" y="125786"/>
                  <a:pt x="339442" y="123562"/>
                  <a:pt x="341317" y="122662"/>
                </a:cubicBezTo>
                <a:cubicBezTo>
                  <a:pt x="341717" y="122474"/>
                  <a:pt x="346605" y="120155"/>
                  <a:pt x="353602" y="118958"/>
                </a:cubicBezTo>
                <a:close/>
                <a:moveTo>
                  <a:pt x="209589" y="62627"/>
                </a:moveTo>
                <a:lnTo>
                  <a:pt x="209604" y="62632"/>
                </a:lnTo>
                <a:lnTo>
                  <a:pt x="209578" y="62632"/>
                </a:lnTo>
                <a:close/>
                <a:moveTo>
                  <a:pt x="55515" y="42904"/>
                </a:moveTo>
                <a:cubicBezTo>
                  <a:pt x="57566" y="43229"/>
                  <a:pt x="58966" y="45154"/>
                  <a:pt x="58640" y="47179"/>
                </a:cubicBezTo>
                <a:lnTo>
                  <a:pt x="49290" y="106834"/>
                </a:lnTo>
                <a:cubicBezTo>
                  <a:pt x="49115" y="107909"/>
                  <a:pt x="48490" y="108860"/>
                  <a:pt x="47565" y="109435"/>
                </a:cubicBezTo>
                <a:lnTo>
                  <a:pt x="12562" y="131162"/>
                </a:lnTo>
                <a:cubicBezTo>
                  <a:pt x="8836" y="134013"/>
                  <a:pt x="6961" y="138663"/>
                  <a:pt x="7611" y="143338"/>
                </a:cubicBezTo>
                <a:cubicBezTo>
                  <a:pt x="8936" y="152564"/>
                  <a:pt x="15562" y="168115"/>
                  <a:pt x="22063" y="177292"/>
                </a:cubicBezTo>
                <a:cubicBezTo>
                  <a:pt x="23262" y="178966"/>
                  <a:pt x="22862" y="181317"/>
                  <a:pt x="21188" y="182517"/>
                </a:cubicBezTo>
                <a:lnTo>
                  <a:pt x="19028" y="183212"/>
                </a:lnTo>
                <a:lnTo>
                  <a:pt x="15988" y="181642"/>
                </a:lnTo>
                <a:cubicBezTo>
                  <a:pt x="8761" y="171491"/>
                  <a:pt x="1686" y="154789"/>
                  <a:pt x="211" y="144413"/>
                </a:cubicBezTo>
                <a:cubicBezTo>
                  <a:pt x="-864" y="136963"/>
                  <a:pt x="2211" y="129562"/>
                  <a:pt x="8211" y="125086"/>
                </a:cubicBezTo>
                <a:cubicBezTo>
                  <a:pt x="8286" y="125011"/>
                  <a:pt x="8386" y="124962"/>
                  <a:pt x="8487" y="124911"/>
                </a:cubicBezTo>
                <a:lnTo>
                  <a:pt x="42165" y="104009"/>
                </a:lnTo>
                <a:lnTo>
                  <a:pt x="51240" y="46029"/>
                </a:lnTo>
                <a:cubicBezTo>
                  <a:pt x="51565" y="43979"/>
                  <a:pt x="53491" y="42578"/>
                  <a:pt x="55515" y="42904"/>
                </a:cubicBezTo>
                <a:close/>
                <a:moveTo>
                  <a:pt x="121121" y="23153"/>
                </a:moveTo>
                <a:cubicBezTo>
                  <a:pt x="123121" y="23204"/>
                  <a:pt x="170651" y="24553"/>
                  <a:pt x="211854" y="55906"/>
                </a:cubicBezTo>
                <a:cubicBezTo>
                  <a:pt x="213504" y="57156"/>
                  <a:pt x="213829" y="59507"/>
                  <a:pt x="212579" y="61157"/>
                </a:cubicBezTo>
                <a:lnTo>
                  <a:pt x="209589" y="62627"/>
                </a:lnTo>
                <a:lnTo>
                  <a:pt x="207328" y="61857"/>
                </a:lnTo>
                <a:cubicBezTo>
                  <a:pt x="168125" y="32054"/>
                  <a:pt x="121421" y="30654"/>
                  <a:pt x="120971" y="30654"/>
                </a:cubicBezTo>
                <a:cubicBezTo>
                  <a:pt x="118896" y="30604"/>
                  <a:pt x="117272" y="28904"/>
                  <a:pt x="117296" y="26829"/>
                </a:cubicBezTo>
                <a:cubicBezTo>
                  <a:pt x="117346" y="24754"/>
                  <a:pt x="119071" y="23028"/>
                  <a:pt x="121121" y="23153"/>
                </a:cubicBezTo>
                <a:close/>
                <a:moveTo>
                  <a:pt x="41093" y="11624"/>
                </a:moveTo>
                <a:lnTo>
                  <a:pt x="41115" y="11627"/>
                </a:lnTo>
                <a:lnTo>
                  <a:pt x="41090" y="11627"/>
                </a:lnTo>
                <a:close/>
                <a:moveTo>
                  <a:pt x="5537" y="476"/>
                </a:moveTo>
                <a:cubicBezTo>
                  <a:pt x="16987" y="-1649"/>
                  <a:pt x="40965" y="4002"/>
                  <a:pt x="41965" y="4226"/>
                </a:cubicBezTo>
                <a:cubicBezTo>
                  <a:pt x="43990" y="4702"/>
                  <a:pt x="45215" y="6727"/>
                  <a:pt x="44740" y="8752"/>
                </a:cubicBezTo>
                <a:lnTo>
                  <a:pt x="41093" y="11624"/>
                </a:lnTo>
                <a:lnTo>
                  <a:pt x="40240" y="11527"/>
                </a:lnTo>
                <a:cubicBezTo>
                  <a:pt x="33764" y="9977"/>
                  <a:pt x="15113" y="6327"/>
                  <a:pt x="6912" y="7851"/>
                </a:cubicBezTo>
                <a:cubicBezTo>
                  <a:pt x="4862" y="8227"/>
                  <a:pt x="2912" y="6877"/>
                  <a:pt x="2537" y="4852"/>
                </a:cubicBezTo>
                <a:cubicBezTo>
                  <a:pt x="2162" y="2826"/>
                  <a:pt x="3511" y="851"/>
                  <a:pt x="5537" y="47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58" name="任意多边形: 形状 57"/>
          <p:cNvSpPr/>
          <p:nvPr userDrawn="1">
            <p:custDataLst>
              <p:tags r:id="rId45"/>
            </p:custDataLst>
          </p:nvPr>
        </p:nvSpPr>
        <p:spPr>
          <a:xfrm>
            <a:off x="7093774" y="1986426"/>
            <a:ext cx="371349" cy="463515"/>
          </a:xfrm>
          <a:custGeom>
            <a:avLst/>
            <a:gdLst>
              <a:gd name="connsiteX0" fmla="*/ 296028 w 504900"/>
              <a:gd name="connsiteY0" fmla="*/ 630212 h 630212"/>
              <a:gd name="connsiteX1" fmla="*/ 477002 w 504900"/>
              <a:gd name="connsiteY1" fmla="*/ 419204 h 630212"/>
              <a:gd name="connsiteX2" fmla="*/ 475422 w 504900"/>
              <a:gd name="connsiteY2" fmla="*/ 291168 h 630212"/>
              <a:gd name="connsiteX3" fmla="*/ 423694 w 504900"/>
              <a:gd name="connsiteY3" fmla="*/ 131172 h 630212"/>
              <a:gd name="connsiteX4" fmla="*/ 329691 w 504900"/>
              <a:gd name="connsiteY4" fmla="*/ 65624 h 630212"/>
              <a:gd name="connsiteX5" fmla="*/ 74260 w 504900"/>
              <a:gd name="connsiteY5" fmla="*/ 1458 h 630212"/>
              <a:gd name="connsiteX6" fmla="*/ 26925 w 504900"/>
              <a:gd name="connsiteY6" fmla="*/ 70313 h 630212"/>
              <a:gd name="connsiteX7" fmla="*/ 36180 w 504900"/>
              <a:gd name="connsiteY7" fmla="*/ 52025 h 630212"/>
              <a:gd name="connsiteX8" fmla="*/ 58021 w 504900"/>
              <a:gd name="connsiteY8" fmla="*/ 225669 h 630212"/>
              <a:gd name="connsiteX9" fmla="*/ 312021 w 504900"/>
              <a:gd name="connsiteY9" fmla="*/ 248646 h 630212"/>
              <a:gd name="connsiteX10" fmla="*/ 324755 w 504900"/>
              <a:gd name="connsiteY10" fmla="*/ 399930 h 630212"/>
              <a:gd name="connsiteX11" fmla="*/ 296003 w 504900"/>
              <a:gd name="connsiteY11" fmla="*/ 630188 h 63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900" h="630212">
                <a:moveTo>
                  <a:pt x="296028" y="630212"/>
                </a:moveTo>
                <a:cubicBezTo>
                  <a:pt x="296028" y="630212"/>
                  <a:pt x="432801" y="479792"/>
                  <a:pt x="477002" y="419204"/>
                </a:cubicBezTo>
                <a:cubicBezTo>
                  <a:pt x="519425" y="361060"/>
                  <a:pt x="509035" y="303261"/>
                  <a:pt x="475422" y="291168"/>
                </a:cubicBezTo>
                <a:cubicBezTo>
                  <a:pt x="475422" y="291168"/>
                  <a:pt x="526163" y="181271"/>
                  <a:pt x="423694" y="131172"/>
                </a:cubicBezTo>
                <a:cubicBezTo>
                  <a:pt x="423694" y="131172"/>
                  <a:pt x="410343" y="51705"/>
                  <a:pt x="329691" y="65624"/>
                </a:cubicBezTo>
                <a:cubicBezTo>
                  <a:pt x="329691" y="65624"/>
                  <a:pt x="149161" y="21423"/>
                  <a:pt x="74260" y="1458"/>
                </a:cubicBezTo>
                <a:cubicBezTo>
                  <a:pt x="42004" y="-7156"/>
                  <a:pt x="3257" y="23249"/>
                  <a:pt x="26925" y="70313"/>
                </a:cubicBezTo>
                <a:cubicBezTo>
                  <a:pt x="26925" y="70313"/>
                  <a:pt x="48445" y="80407"/>
                  <a:pt x="36180" y="52025"/>
                </a:cubicBezTo>
                <a:cubicBezTo>
                  <a:pt x="23914" y="23620"/>
                  <a:pt x="-50272" y="159874"/>
                  <a:pt x="58021" y="225669"/>
                </a:cubicBezTo>
                <a:cubicBezTo>
                  <a:pt x="131960" y="270585"/>
                  <a:pt x="312021" y="248646"/>
                  <a:pt x="312021" y="248646"/>
                </a:cubicBezTo>
                <a:cubicBezTo>
                  <a:pt x="312021" y="248646"/>
                  <a:pt x="316166" y="390502"/>
                  <a:pt x="324755" y="399930"/>
                </a:cubicBezTo>
                <a:cubicBezTo>
                  <a:pt x="324755" y="399930"/>
                  <a:pt x="231813" y="625893"/>
                  <a:pt x="296003" y="63018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9" name="任意多边形: 形状 58"/>
          <p:cNvSpPr/>
          <p:nvPr userDrawn="1">
            <p:custDataLst>
              <p:tags r:id="rId46"/>
            </p:custDataLst>
          </p:nvPr>
        </p:nvSpPr>
        <p:spPr>
          <a:xfrm>
            <a:off x="7295213" y="2283801"/>
            <a:ext cx="98662" cy="109547"/>
          </a:xfrm>
          <a:custGeom>
            <a:avLst/>
            <a:gdLst>
              <a:gd name="connsiteX0" fmla="*/ 30009 w 134144"/>
              <a:gd name="connsiteY0" fmla="*/ 9707 h 148944"/>
              <a:gd name="connsiteX1" fmla="*/ 125469 w 134144"/>
              <a:gd name="connsiteY1" fmla="*/ 34411 h 148944"/>
              <a:gd name="connsiteX2" fmla="*/ 17620 w 134144"/>
              <a:gd name="connsiteY2" fmla="*/ 141544 h 148944"/>
              <a:gd name="connsiteX3" fmla="*/ 30009 w 134144"/>
              <a:gd name="connsiteY3" fmla="*/ 9707 h 14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4" h="148944">
                <a:moveTo>
                  <a:pt x="30009" y="9707"/>
                </a:moveTo>
                <a:cubicBezTo>
                  <a:pt x="30009" y="9707"/>
                  <a:pt x="97926" y="-24079"/>
                  <a:pt x="125469" y="34411"/>
                </a:cubicBezTo>
                <a:cubicBezTo>
                  <a:pt x="164166" y="116519"/>
                  <a:pt x="63548" y="169136"/>
                  <a:pt x="17620" y="141544"/>
                </a:cubicBezTo>
                <a:cubicBezTo>
                  <a:pt x="-28283" y="113953"/>
                  <a:pt x="30009" y="9707"/>
                  <a:pt x="30009" y="970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0" name="任意多边形: 形状 59"/>
          <p:cNvSpPr/>
          <p:nvPr userDrawn="1">
            <p:custDataLst>
              <p:tags r:id="rId47"/>
            </p:custDataLst>
          </p:nvPr>
        </p:nvSpPr>
        <p:spPr>
          <a:xfrm>
            <a:off x="6491576" y="2597564"/>
            <a:ext cx="483301" cy="737731"/>
          </a:xfrm>
          <a:custGeom>
            <a:avLst/>
            <a:gdLst>
              <a:gd name="connsiteX0" fmla="*/ 645248 w 657113"/>
              <a:gd name="connsiteY0" fmla="*/ 226955 h 1003045"/>
              <a:gd name="connsiteX1" fmla="*/ 382068 w 657113"/>
              <a:gd name="connsiteY1" fmla="*/ 879747 h 1003045"/>
              <a:gd name="connsiteX2" fmla="*/ 128859 w 657113"/>
              <a:gd name="connsiteY2" fmla="*/ 990384 h 1003045"/>
              <a:gd name="connsiteX3" fmla="*/ 128859 w 657113"/>
              <a:gd name="connsiteY3" fmla="*/ 990384 h 1003045"/>
              <a:gd name="connsiteX4" fmla="*/ 14988 w 657113"/>
              <a:gd name="connsiteY4" fmla="*/ 729105 h 1003045"/>
              <a:gd name="connsiteX5" fmla="*/ 252107 w 657113"/>
              <a:gd name="connsiteY5" fmla="*/ 122586 h 1003045"/>
              <a:gd name="connsiteX6" fmla="*/ 492607 w 657113"/>
              <a:gd name="connsiteY6" fmla="*/ 8592 h 1003045"/>
              <a:gd name="connsiteX7" fmla="*/ 492607 w 657113"/>
              <a:gd name="connsiteY7" fmla="*/ 8592 h 1003045"/>
              <a:gd name="connsiteX8" fmla="*/ 645248 w 657113"/>
              <a:gd name="connsiteY8" fmla="*/ 226930 h 100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13" h="1003045">
                <a:moveTo>
                  <a:pt x="645248" y="226955"/>
                </a:moveTo>
                <a:lnTo>
                  <a:pt x="382068" y="879747"/>
                </a:lnTo>
                <a:cubicBezTo>
                  <a:pt x="341446" y="979007"/>
                  <a:pt x="229303" y="1028020"/>
                  <a:pt x="128859" y="990384"/>
                </a:cubicBezTo>
                <a:lnTo>
                  <a:pt x="128859" y="990384"/>
                </a:lnTo>
                <a:cubicBezTo>
                  <a:pt x="23922" y="951070"/>
                  <a:pt x="-27658" y="832733"/>
                  <a:pt x="14988" y="729105"/>
                </a:cubicBezTo>
                <a:lnTo>
                  <a:pt x="252107" y="122586"/>
                </a:lnTo>
                <a:cubicBezTo>
                  <a:pt x="290903" y="28286"/>
                  <a:pt x="395049" y="-21072"/>
                  <a:pt x="492607" y="8592"/>
                </a:cubicBezTo>
                <a:lnTo>
                  <a:pt x="492607" y="8592"/>
                </a:lnTo>
                <a:cubicBezTo>
                  <a:pt x="604083" y="42501"/>
                  <a:pt x="689400" y="119106"/>
                  <a:pt x="645248" y="226930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1" name="任意多边形: 形状 60"/>
          <p:cNvSpPr/>
          <p:nvPr userDrawn="1">
            <p:custDataLst>
              <p:tags r:id="rId48"/>
            </p:custDataLst>
          </p:nvPr>
        </p:nvSpPr>
        <p:spPr>
          <a:xfrm>
            <a:off x="6479324" y="2586733"/>
            <a:ext cx="507689" cy="761131"/>
          </a:xfrm>
          <a:custGeom>
            <a:avLst/>
            <a:gdLst>
              <a:gd name="connsiteX0" fmla="*/ 138830 w 690271"/>
              <a:gd name="connsiteY0" fmla="*/ 1022386 h 1034860"/>
              <a:gd name="connsiteX1" fmla="*/ 138830 w 690271"/>
              <a:gd name="connsiteY1" fmla="*/ 1022386 h 1034860"/>
              <a:gd name="connsiteX2" fmla="*/ 403565 w 690271"/>
              <a:gd name="connsiteY2" fmla="*/ 906048 h 1034860"/>
              <a:gd name="connsiteX3" fmla="*/ 676839 w 690271"/>
              <a:gd name="connsiteY3" fmla="*/ 254169 h 1034860"/>
              <a:gd name="connsiteX4" fmla="*/ 525086 w 690271"/>
              <a:gd name="connsiteY4" fmla="*/ 13619 h 1034860"/>
              <a:gd name="connsiteX5" fmla="*/ 525086 w 690271"/>
              <a:gd name="connsiteY5" fmla="*/ 13619 h 1034860"/>
              <a:gd name="connsiteX6" fmla="*/ 246802 w 690271"/>
              <a:gd name="connsiteY6" fmla="*/ 140520 h 1034860"/>
              <a:gd name="connsiteX7" fmla="*/ 14866 w 690271"/>
              <a:gd name="connsiteY7" fmla="*/ 747434 h 1034860"/>
              <a:gd name="connsiteX8" fmla="*/ 138805 w 690271"/>
              <a:gd name="connsiteY8" fmla="*/ 1022361 h 103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271" h="1034860">
                <a:moveTo>
                  <a:pt x="138830" y="1022386"/>
                </a:moveTo>
                <a:lnTo>
                  <a:pt x="138830" y="1022386"/>
                </a:lnTo>
                <a:cubicBezTo>
                  <a:pt x="243964" y="1060269"/>
                  <a:pt x="360376" y="1009133"/>
                  <a:pt x="403565" y="906048"/>
                </a:cubicBezTo>
                <a:lnTo>
                  <a:pt x="676839" y="254169"/>
                </a:lnTo>
                <a:cubicBezTo>
                  <a:pt x="724075" y="140644"/>
                  <a:pt x="640363" y="56438"/>
                  <a:pt x="525086" y="13619"/>
                </a:cubicBezTo>
                <a:lnTo>
                  <a:pt x="525086" y="13619"/>
                </a:lnTo>
                <a:cubicBezTo>
                  <a:pt x="413215" y="-27941"/>
                  <a:pt x="288782" y="28797"/>
                  <a:pt x="246802" y="140520"/>
                </a:cubicBezTo>
                <a:lnTo>
                  <a:pt x="14866" y="747434"/>
                </a:lnTo>
                <a:cubicBezTo>
                  <a:pt x="-28866" y="857627"/>
                  <a:pt x="27280" y="982159"/>
                  <a:pt x="138805" y="102236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2" name="任意多边形: 形状 61"/>
          <p:cNvSpPr/>
          <p:nvPr userDrawn="1">
            <p:custDataLst>
              <p:tags r:id="rId49"/>
            </p:custDataLst>
          </p:nvPr>
        </p:nvSpPr>
        <p:spPr>
          <a:xfrm>
            <a:off x="6011513" y="3057687"/>
            <a:ext cx="603533" cy="290168"/>
          </a:xfrm>
          <a:custGeom>
            <a:avLst/>
            <a:gdLst>
              <a:gd name="connsiteX0" fmla="*/ 40005 w 820586"/>
              <a:gd name="connsiteY0" fmla="*/ 39141 h 394523"/>
              <a:gd name="connsiteX1" fmla="*/ 0 w 820586"/>
              <a:gd name="connsiteY1" fmla="*/ 289167 h 394523"/>
              <a:gd name="connsiteX2" fmla="*/ 820587 w 820586"/>
              <a:gd name="connsiteY2" fmla="*/ 394523 h 394523"/>
              <a:gd name="connsiteX3" fmla="*/ 820587 w 820586"/>
              <a:gd name="connsiteY3" fmla="*/ 0 h 394523"/>
              <a:gd name="connsiteX4" fmla="*/ 40005 w 820586"/>
              <a:gd name="connsiteY4" fmla="*/ 39141 h 39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586" h="394523">
                <a:moveTo>
                  <a:pt x="40005" y="39141"/>
                </a:moveTo>
                <a:lnTo>
                  <a:pt x="0" y="289167"/>
                </a:lnTo>
                <a:lnTo>
                  <a:pt x="820587" y="394523"/>
                </a:lnTo>
                <a:lnTo>
                  <a:pt x="820587" y="0"/>
                </a:lnTo>
                <a:lnTo>
                  <a:pt x="40005" y="39141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3" name="任意多边形: 形状 62"/>
          <p:cNvSpPr/>
          <p:nvPr userDrawn="1">
            <p:custDataLst>
              <p:tags r:id="rId50"/>
            </p:custDataLst>
          </p:nvPr>
        </p:nvSpPr>
        <p:spPr>
          <a:xfrm>
            <a:off x="6038229" y="3059807"/>
            <a:ext cx="579563" cy="38666"/>
          </a:xfrm>
          <a:custGeom>
            <a:avLst/>
            <a:gdLst>
              <a:gd name="connsiteX0" fmla="*/ 784264 w 787994"/>
              <a:gd name="connsiteY0" fmla="*/ 52522 h 52571"/>
              <a:gd name="connsiteX1" fmla="*/ 783054 w 787994"/>
              <a:gd name="connsiteY1" fmla="*/ 52325 h 52571"/>
              <a:gd name="connsiteX2" fmla="*/ 653364 w 787994"/>
              <a:gd name="connsiteY2" fmla="*/ 7408 h 52571"/>
              <a:gd name="connsiteX3" fmla="*/ 3879 w 787994"/>
              <a:gd name="connsiteY3" fmla="*/ 39985 h 52571"/>
              <a:gd name="connsiteX4" fmla="*/ 4 w 787994"/>
              <a:gd name="connsiteY4" fmla="*/ 36481 h 52571"/>
              <a:gd name="connsiteX5" fmla="*/ 3509 w 787994"/>
              <a:gd name="connsiteY5" fmla="*/ 32606 h 52571"/>
              <a:gd name="connsiteX6" fmla="*/ 653710 w 787994"/>
              <a:gd name="connsiteY6" fmla="*/ 5 h 52571"/>
              <a:gd name="connsiteX7" fmla="*/ 655117 w 787994"/>
              <a:gd name="connsiteY7" fmla="*/ 202 h 52571"/>
              <a:gd name="connsiteX8" fmla="*/ 785497 w 787994"/>
              <a:gd name="connsiteY8" fmla="*/ 45365 h 52571"/>
              <a:gd name="connsiteX9" fmla="*/ 787793 w 787994"/>
              <a:gd name="connsiteY9" fmla="*/ 50079 h 52571"/>
              <a:gd name="connsiteX10" fmla="*/ 784288 w 787994"/>
              <a:gd name="connsiteY10" fmla="*/ 52572 h 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7994" h="52571">
                <a:moveTo>
                  <a:pt x="784264" y="52522"/>
                </a:moveTo>
                <a:cubicBezTo>
                  <a:pt x="783869" y="52522"/>
                  <a:pt x="783449" y="52448"/>
                  <a:pt x="783054" y="52325"/>
                </a:cubicBezTo>
                <a:lnTo>
                  <a:pt x="653364" y="7408"/>
                </a:lnTo>
                <a:lnTo>
                  <a:pt x="3879" y="39985"/>
                </a:lnTo>
                <a:cubicBezTo>
                  <a:pt x="1855" y="40109"/>
                  <a:pt x="103" y="38504"/>
                  <a:pt x="4" y="36481"/>
                </a:cubicBezTo>
                <a:cubicBezTo>
                  <a:pt x="-94" y="34432"/>
                  <a:pt x="1485" y="32705"/>
                  <a:pt x="3509" y="32606"/>
                </a:cubicBezTo>
                <a:lnTo>
                  <a:pt x="653710" y="5"/>
                </a:lnTo>
                <a:cubicBezTo>
                  <a:pt x="654179" y="-20"/>
                  <a:pt x="654648" y="54"/>
                  <a:pt x="655117" y="202"/>
                </a:cubicBezTo>
                <a:lnTo>
                  <a:pt x="785497" y="45365"/>
                </a:lnTo>
                <a:cubicBezTo>
                  <a:pt x="787423" y="46032"/>
                  <a:pt x="788459" y="48154"/>
                  <a:pt x="787793" y="50079"/>
                </a:cubicBezTo>
                <a:cubicBezTo>
                  <a:pt x="787274" y="51609"/>
                  <a:pt x="785818" y="52572"/>
                  <a:pt x="784288" y="52572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4" name="任意多边形: 形状 63"/>
          <p:cNvSpPr/>
          <p:nvPr userDrawn="1">
            <p:custDataLst>
              <p:tags r:id="rId51"/>
            </p:custDataLst>
          </p:nvPr>
        </p:nvSpPr>
        <p:spPr>
          <a:xfrm>
            <a:off x="5673080" y="3242252"/>
            <a:ext cx="580462" cy="1280072"/>
          </a:xfrm>
          <a:custGeom>
            <a:avLst/>
            <a:gdLst>
              <a:gd name="connsiteX0" fmla="*/ 778163 w 789216"/>
              <a:gd name="connsiteY0" fmla="*/ 342447 h 1740431"/>
              <a:gd name="connsiteX1" fmla="*/ 305555 w 789216"/>
              <a:gd name="connsiteY1" fmla="*/ 1740431 h 1740431"/>
              <a:gd name="connsiteX2" fmla="*/ 0 w 789216"/>
              <a:gd name="connsiteY2" fmla="*/ 1672317 h 1740431"/>
              <a:gd name="connsiteX3" fmla="*/ 229098 w 789216"/>
              <a:gd name="connsiteY3" fmla="*/ 185413 h 1740431"/>
              <a:gd name="connsiteX4" fmla="*/ 530778 w 789216"/>
              <a:gd name="connsiteY4" fmla="*/ 3526 h 1740431"/>
              <a:gd name="connsiteX5" fmla="*/ 530778 w 789216"/>
              <a:gd name="connsiteY5" fmla="*/ 3526 h 1740431"/>
              <a:gd name="connsiteX6" fmla="*/ 778163 w 789216"/>
              <a:gd name="connsiteY6" fmla="*/ 342423 h 174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216" h="1740431">
                <a:moveTo>
                  <a:pt x="778163" y="342447"/>
                </a:moveTo>
                <a:cubicBezTo>
                  <a:pt x="630433" y="785811"/>
                  <a:pt x="305555" y="1740431"/>
                  <a:pt x="305555" y="1740431"/>
                </a:cubicBezTo>
                <a:lnTo>
                  <a:pt x="0" y="1672317"/>
                </a:lnTo>
                <a:lnTo>
                  <a:pt x="229098" y="185413"/>
                </a:lnTo>
                <a:cubicBezTo>
                  <a:pt x="245757" y="65027"/>
                  <a:pt x="386330" y="-18488"/>
                  <a:pt x="530778" y="3526"/>
                </a:cubicBezTo>
                <a:lnTo>
                  <a:pt x="530778" y="3526"/>
                </a:lnTo>
                <a:cubicBezTo>
                  <a:pt x="692378" y="28181"/>
                  <a:pt x="829842" y="187338"/>
                  <a:pt x="778163" y="342423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5" name="任意多边形: 形状 64"/>
          <p:cNvSpPr/>
          <p:nvPr userDrawn="1">
            <p:custDataLst>
              <p:tags r:id="rId52"/>
            </p:custDataLst>
          </p:nvPr>
        </p:nvSpPr>
        <p:spPr>
          <a:xfrm>
            <a:off x="5670362" y="3239586"/>
            <a:ext cx="585853" cy="1285460"/>
          </a:xfrm>
          <a:custGeom>
            <a:avLst/>
            <a:gdLst>
              <a:gd name="connsiteX0" fmla="*/ 309275 w 796546"/>
              <a:gd name="connsiteY0" fmla="*/ 1747758 h 1747758"/>
              <a:gd name="connsiteX1" fmla="*/ 308460 w 796546"/>
              <a:gd name="connsiteY1" fmla="*/ 1747659 h 1747758"/>
              <a:gd name="connsiteX2" fmla="*/ 2906 w 796546"/>
              <a:gd name="connsiteY2" fmla="*/ 1679545 h 1747758"/>
              <a:gd name="connsiteX3" fmla="*/ 43 w 796546"/>
              <a:gd name="connsiteY3" fmla="*/ 1675374 h 1747758"/>
              <a:gd name="connsiteX4" fmla="*/ 229141 w 796546"/>
              <a:gd name="connsiteY4" fmla="*/ 188470 h 1747758"/>
              <a:gd name="connsiteX5" fmla="*/ 312064 w 796546"/>
              <a:gd name="connsiteY5" fmla="*/ 56090 h 1747758"/>
              <a:gd name="connsiteX6" fmla="*/ 535041 w 796546"/>
              <a:gd name="connsiteY6" fmla="*/ 3499 h 1747758"/>
              <a:gd name="connsiteX7" fmla="*/ 759228 w 796546"/>
              <a:gd name="connsiteY7" fmla="*/ 151723 h 1747758"/>
              <a:gd name="connsiteX8" fmla="*/ 785388 w 796546"/>
              <a:gd name="connsiteY8" fmla="*/ 347232 h 1747758"/>
              <a:gd name="connsiteX9" fmla="*/ 312779 w 796546"/>
              <a:gd name="connsiteY9" fmla="*/ 1745241 h 1747758"/>
              <a:gd name="connsiteX10" fmla="*/ 309275 w 796546"/>
              <a:gd name="connsiteY10" fmla="*/ 1747758 h 1747758"/>
              <a:gd name="connsiteX11" fmla="*/ 7891 w 796546"/>
              <a:gd name="connsiteY11" fmla="*/ 1673079 h 1747758"/>
              <a:gd name="connsiteX12" fmla="*/ 306832 w 796546"/>
              <a:gd name="connsiteY12" fmla="*/ 1739713 h 1747758"/>
              <a:gd name="connsiteX13" fmla="*/ 778354 w 796546"/>
              <a:gd name="connsiteY13" fmla="*/ 344887 h 1747758"/>
              <a:gd name="connsiteX14" fmla="*/ 781859 w 796546"/>
              <a:gd name="connsiteY14" fmla="*/ 346047 h 1747758"/>
              <a:gd name="connsiteX15" fmla="*/ 778354 w 796546"/>
              <a:gd name="connsiteY15" fmla="*/ 344887 h 1747758"/>
              <a:gd name="connsiteX16" fmla="*/ 752910 w 796546"/>
              <a:gd name="connsiteY16" fmla="*/ 155573 h 1747758"/>
              <a:gd name="connsiteX17" fmla="*/ 533931 w 796546"/>
              <a:gd name="connsiteY17" fmla="*/ 10804 h 1747758"/>
              <a:gd name="connsiteX18" fmla="*/ 316506 w 796546"/>
              <a:gd name="connsiteY18" fmla="*/ 62013 h 1747758"/>
              <a:gd name="connsiteX19" fmla="*/ 236496 w 796546"/>
              <a:gd name="connsiteY19" fmla="*/ 189531 h 1747758"/>
              <a:gd name="connsiteX20" fmla="*/ 7916 w 796546"/>
              <a:gd name="connsiteY20" fmla="*/ 1673079 h 17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6546" h="1747758">
                <a:moveTo>
                  <a:pt x="309275" y="1747758"/>
                </a:moveTo>
                <a:cubicBezTo>
                  <a:pt x="309003" y="1747758"/>
                  <a:pt x="308732" y="1747733"/>
                  <a:pt x="308460" y="1747659"/>
                </a:cubicBezTo>
                <a:lnTo>
                  <a:pt x="2906" y="1679545"/>
                </a:lnTo>
                <a:cubicBezTo>
                  <a:pt x="1006" y="1679125"/>
                  <a:pt x="-253" y="1677299"/>
                  <a:pt x="43" y="1675374"/>
                </a:cubicBezTo>
                <a:lnTo>
                  <a:pt x="229141" y="188470"/>
                </a:lnTo>
                <a:cubicBezTo>
                  <a:pt x="236150" y="137779"/>
                  <a:pt x="265617" y="90740"/>
                  <a:pt x="312064" y="56090"/>
                </a:cubicBezTo>
                <a:cubicBezTo>
                  <a:pt x="372429" y="11075"/>
                  <a:pt x="455771" y="-8594"/>
                  <a:pt x="535041" y="3499"/>
                </a:cubicBezTo>
                <a:cubicBezTo>
                  <a:pt x="625886" y="17368"/>
                  <a:pt x="711794" y="74156"/>
                  <a:pt x="759228" y="151723"/>
                </a:cubicBezTo>
                <a:cubicBezTo>
                  <a:pt x="797333" y="214038"/>
                  <a:pt x="806637" y="283485"/>
                  <a:pt x="785388" y="347232"/>
                </a:cubicBezTo>
                <a:cubicBezTo>
                  <a:pt x="639336" y="785537"/>
                  <a:pt x="316037" y="1735690"/>
                  <a:pt x="312779" y="1745241"/>
                </a:cubicBezTo>
                <a:cubicBezTo>
                  <a:pt x="312261" y="1746771"/>
                  <a:pt x="310830" y="1747758"/>
                  <a:pt x="309275" y="1747758"/>
                </a:cubicBezTo>
                <a:close/>
                <a:moveTo>
                  <a:pt x="7891" y="1673079"/>
                </a:moveTo>
                <a:lnTo>
                  <a:pt x="306832" y="1739713"/>
                </a:lnTo>
                <a:cubicBezTo>
                  <a:pt x="327537" y="1678878"/>
                  <a:pt x="636522" y="770532"/>
                  <a:pt x="778354" y="344887"/>
                </a:cubicBezTo>
                <a:lnTo>
                  <a:pt x="781859" y="346047"/>
                </a:lnTo>
                <a:lnTo>
                  <a:pt x="778354" y="344887"/>
                </a:lnTo>
                <a:cubicBezTo>
                  <a:pt x="798888" y="283239"/>
                  <a:pt x="789855" y="216012"/>
                  <a:pt x="752910" y="155573"/>
                </a:cubicBezTo>
                <a:cubicBezTo>
                  <a:pt x="706587" y="79807"/>
                  <a:pt x="622677" y="24353"/>
                  <a:pt x="533931" y="10804"/>
                </a:cubicBezTo>
                <a:cubicBezTo>
                  <a:pt x="456586" y="-993"/>
                  <a:pt x="375292" y="18158"/>
                  <a:pt x="316506" y="62013"/>
                </a:cubicBezTo>
                <a:cubicBezTo>
                  <a:pt x="271664" y="95478"/>
                  <a:pt x="243233" y="140740"/>
                  <a:pt x="236496" y="189531"/>
                </a:cubicBezTo>
                <a:lnTo>
                  <a:pt x="7916" y="167307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任意多边形: 形状 65"/>
          <p:cNvSpPr/>
          <p:nvPr userDrawn="1">
            <p:custDataLst>
              <p:tags r:id="rId53"/>
            </p:custDataLst>
          </p:nvPr>
        </p:nvSpPr>
        <p:spPr>
          <a:xfrm>
            <a:off x="5270773" y="4417337"/>
            <a:ext cx="698938" cy="393468"/>
          </a:xfrm>
          <a:custGeom>
            <a:avLst/>
            <a:gdLst>
              <a:gd name="connsiteX0" fmla="*/ 25 w 950301"/>
              <a:gd name="connsiteY0" fmla="*/ 461602 h 534973"/>
              <a:gd name="connsiteX1" fmla="*/ 6022 w 950301"/>
              <a:gd name="connsiteY1" fmla="*/ 524164 h 534973"/>
              <a:gd name="connsiteX2" fmla="*/ 24753 w 950301"/>
              <a:gd name="connsiteY2" fmla="*/ 534973 h 534973"/>
              <a:gd name="connsiteX3" fmla="*/ 950301 w 950301"/>
              <a:gd name="connsiteY3" fmla="*/ 446226 h 534973"/>
              <a:gd name="connsiteX4" fmla="*/ 939665 w 950301"/>
              <a:gd name="connsiteY4" fmla="*/ 335170 h 534973"/>
              <a:gd name="connsiteX5" fmla="*/ 918860 w 950301"/>
              <a:gd name="connsiteY5" fmla="*/ 302840 h 534973"/>
              <a:gd name="connsiteX6" fmla="*/ 918860 w 950301"/>
              <a:gd name="connsiteY6" fmla="*/ 302840 h 534973"/>
              <a:gd name="connsiteX7" fmla="*/ 892478 w 950301"/>
              <a:gd name="connsiteY7" fmla="*/ 27641 h 534973"/>
              <a:gd name="connsiteX8" fmla="*/ 567525 w 950301"/>
              <a:gd name="connsiteY8" fmla="*/ 0 h 534973"/>
              <a:gd name="connsiteX9" fmla="*/ 492624 w 950301"/>
              <a:gd name="connsiteY9" fmla="*/ 96274 h 534973"/>
              <a:gd name="connsiteX10" fmla="*/ 342648 w 950301"/>
              <a:gd name="connsiteY10" fmla="*/ 223150 h 534973"/>
              <a:gd name="connsiteX11" fmla="*/ 167893 w 950301"/>
              <a:gd name="connsiteY11" fmla="*/ 331813 h 534973"/>
              <a:gd name="connsiteX12" fmla="*/ 28554 w 950301"/>
              <a:gd name="connsiteY12" fmla="*/ 390723 h 534973"/>
              <a:gd name="connsiteX13" fmla="*/ 839 w 950301"/>
              <a:gd name="connsiteY13" fmla="*/ 458788 h 534973"/>
              <a:gd name="connsiteX14" fmla="*/ 0 w 950301"/>
              <a:gd name="connsiteY14" fmla="*/ 461626 h 5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0301" h="534973">
                <a:moveTo>
                  <a:pt x="25" y="461602"/>
                </a:moveTo>
                <a:lnTo>
                  <a:pt x="6022" y="524164"/>
                </a:lnTo>
                <a:lnTo>
                  <a:pt x="24753" y="534973"/>
                </a:lnTo>
                <a:lnTo>
                  <a:pt x="950301" y="446226"/>
                </a:lnTo>
                <a:lnTo>
                  <a:pt x="939665" y="335170"/>
                </a:lnTo>
                <a:cubicBezTo>
                  <a:pt x="938381" y="321670"/>
                  <a:pt x="930632" y="309627"/>
                  <a:pt x="918860" y="302840"/>
                </a:cubicBezTo>
                <a:lnTo>
                  <a:pt x="918860" y="302840"/>
                </a:lnTo>
                <a:lnTo>
                  <a:pt x="892478" y="27641"/>
                </a:lnTo>
                <a:lnTo>
                  <a:pt x="567525" y="0"/>
                </a:lnTo>
                <a:lnTo>
                  <a:pt x="492624" y="96274"/>
                </a:lnTo>
                <a:lnTo>
                  <a:pt x="342648" y="223150"/>
                </a:lnTo>
                <a:cubicBezTo>
                  <a:pt x="290007" y="267696"/>
                  <a:pt x="231146" y="304296"/>
                  <a:pt x="167893" y="331813"/>
                </a:cubicBezTo>
                <a:cubicBezTo>
                  <a:pt x="104665" y="359331"/>
                  <a:pt x="32725" y="390303"/>
                  <a:pt x="28554" y="390723"/>
                </a:cubicBezTo>
                <a:cubicBezTo>
                  <a:pt x="21940" y="391364"/>
                  <a:pt x="4862" y="445684"/>
                  <a:pt x="839" y="458788"/>
                </a:cubicBezTo>
                <a:cubicBezTo>
                  <a:pt x="296" y="460615"/>
                  <a:pt x="0" y="461626"/>
                  <a:pt x="0" y="46162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7" name="任意多边形: 形状 66"/>
          <p:cNvSpPr/>
          <p:nvPr userDrawn="1">
            <p:custDataLst>
              <p:tags r:id="rId54"/>
            </p:custDataLst>
          </p:nvPr>
        </p:nvSpPr>
        <p:spPr>
          <a:xfrm>
            <a:off x="5274149" y="4708739"/>
            <a:ext cx="695580" cy="102065"/>
          </a:xfrm>
          <a:custGeom>
            <a:avLst/>
            <a:gdLst>
              <a:gd name="connsiteX0" fmla="*/ 0 w 945735"/>
              <a:gd name="connsiteY0" fmla="*/ 112932 h 138771"/>
              <a:gd name="connsiteX1" fmla="*/ 1431 w 945735"/>
              <a:gd name="connsiteY1" fmla="*/ 127962 h 138771"/>
              <a:gd name="connsiteX2" fmla="*/ 20163 w 945735"/>
              <a:gd name="connsiteY2" fmla="*/ 138772 h 138771"/>
              <a:gd name="connsiteX3" fmla="*/ 945736 w 945735"/>
              <a:gd name="connsiteY3" fmla="*/ 50025 h 138771"/>
              <a:gd name="connsiteX4" fmla="*/ 940923 w 945735"/>
              <a:gd name="connsiteY4" fmla="*/ 0 h 138771"/>
              <a:gd name="connsiteX5" fmla="*/ 0 w 945735"/>
              <a:gd name="connsiteY5" fmla="*/ 112932 h 1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735" h="138771">
                <a:moveTo>
                  <a:pt x="0" y="112932"/>
                </a:moveTo>
                <a:lnTo>
                  <a:pt x="1431" y="127962"/>
                </a:lnTo>
                <a:lnTo>
                  <a:pt x="20163" y="138772"/>
                </a:lnTo>
                <a:lnTo>
                  <a:pt x="945736" y="50025"/>
                </a:lnTo>
                <a:lnTo>
                  <a:pt x="940923" y="0"/>
                </a:lnTo>
                <a:lnTo>
                  <a:pt x="0" y="112932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8" name="任意多边形: 形状 67"/>
          <p:cNvSpPr/>
          <p:nvPr userDrawn="1">
            <p:custDataLst>
              <p:tags r:id="rId55"/>
            </p:custDataLst>
          </p:nvPr>
        </p:nvSpPr>
        <p:spPr>
          <a:xfrm>
            <a:off x="5270791" y="4640072"/>
            <a:ext cx="698049" cy="162782"/>
          </a:xfrm>
          <a:custGeom>
            <a:avLst/>
            <a:gdLst>
              <a:gd name="connsiteX0" fmla="*/ 0 w 949092"/>
              <a:gd name="connsiteY0" fmla="*/ 158762 h 221324"/>
              <a:gd name="connsiteX1" fmla="*/ 5997 w 949092"/>
              <a:gd name="connsiteY1" fmla="*/ 221324 h 221324"/>
              <a:gd name="connsiteX2" fmla="*/ 949092 w 949092"/>
              <a:gd name="connsiteY2" fmla="*/ 130899 h 221324"/>
              <a:gd name="connsiteX3" fmla="*/ 939640 w 949092"/>
              <a:gd name="connsiteY3" fmla="*/ 32330 h 221324"/>
              <a:gd name="connsiteX4" fmla="*/ 918835 w 949092"/>
              <a:gd name="connsiteY4" fmla="*/ 0 h 221324"/>
              <a:gd name="connsiteX5" fmla="*/ 918835 w 949092"/>
              <a:gd name="connsiteY5" fmla="*/ 0 h 221324"/>
              <a:gd name="connsiteX6" fmla="*/ 839 w 949092"/>
              <a:gd name="connsiteY6" fmla="*/ 155949 h 221324"/>
              <a:gd name="connsiteX7" fmla="*/ 0 w 949092"/>
              <a:gd name="connsiteY7" fmla="*/ 158787 h 22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092" h="221324">
                <a:moveTo>
                  <a:pt x="0" y="158762"/>
                </a:moveTo>
                <a:lnTo>
                  <a:pt x="5997" y="221324"/>
                </a:lnTo>
                <a:lnTo>
                  <a:pt x="949092" y="130899"/>
                </a:lnTo>
                <a:lnTo>
                  <a:pt x="939640" y="32330"/>
                </a:lnTo>
                <a:cubicBezTo>
                  <a:pt x="938357" y="18830"/>
                  <a:pt x="930607" y="6787"/>
                  <a:pt x="918835" y="0"/>
                </a:cubicBezTo>
                <a:lnTo>
                  <a:pt x="918835" y="0"/>
                </a:lnTo>
                <a:lnTo>
                  <a:pt x="839" y="155949"/>
                </a:lnTo>
                <a:cubicBezTo>
                  <a:pt x="296" y="157775"/>
                  <a:pt x="0" y="158787"/>
                  <a:pt x="0" y="158787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0" name="任意多边形: 形状 69"/>
          <p:cNvSpPr/>
          <p:nvPr userDrawn="1">
            <p:custDataLst>
              <p:tags r:id="rId56"/>
            </p:custDataLst>
          </p:nvPr>
        </p:nvSpPr>
        <p:spPr>
          <a:xfrm>
            <a:off x="5269075" y="4528196"/>
            <a:ext cx="680243" cy="241805"/>
          </a:xfrm>
          <a:custGeom>
            <a:avLst/>
            <a:gdLst>
              <a:gd name="connsiteX0" fmla="*/ 103498 w 107194"/>
              <a:gd name="connsiteY0" fmla="*/ 57738 h 57737"/>
              <a:gd name="connsiteX1" fmla="*/ 100487 w 107194"/>
              <a:gd name="connsiteY1" fmla="*/ 56208 h 57737"/>
              <a:gd name="connsiteX2" fmla="*/ 4065 w 107194"/>
              <a:gd name="connsiteY2" fmla="*/ 7812 h 57737"/>
              <a:gd name="connsiteX3" fmla="*/ 17 w 107194"/>
              <a:gd name="connsiteY3" fmla="*/ 4480 h 57737"/>
              <a:gd name="connsiteX4" fmla="*/ 3349 w 107194"/>
              <a:gd name="connsiteY4" fmla="*/ 432 h 57737"/>
              <a:gd name="connsiteX5" fmla="*/ 106484 w 107194"/>
              <a:gd name="connsiteY5" fmla="*/ 51839 h 57737"/>
              <a:gd name="connsiteX6" fmla="*/ 105645 w 107194"/>
              <a:gd name="connsiteY6" fmla="*/ 56998 h 57737"/>
              <a:gd name="connsiteX7" fmla="*/ 103473 w 107194"/>
              <a:gd name="connsiteY7" fmla="*/ 57713 h 5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" h="508">
                <a:moveTo>
                  <a:pt x="820" y="89"/>
                </a:moveTo>
                <a:cubicBezTo>
                  <a:pt x="818" y="89"/>
                  <a:pt x="816" y="88"/>
                  <a:pt x="815" y="87"/>
                </a:cubicBezTo>
                <a:cubicBezTo>
                  <a:pt x="814" y="86"/>
                  <a:pt x="754" y="4"/>
                  <a:pt x="666" y="12"/>
                </a:cubicBezTo>
                <a:cubicBezTo>
                  <a:pt x="663" y="12"/>
                  <a:pt x="660" y="10"/>
                  <a:pt x="660" y="7"/>
                </a:cubicBezTo>
                <a:cubicBezTo>
                  <a:pt x="660" y="4"/>
                  <a:pt x="662" y="1"/>
                  <a:pt x="665" y="1"/>
                </a:cubicBezTo>
                <a:cubicBezTo>
                  <a:pt x="759" y="-8"/>
                  <a:pt x="822" y="76"/>
                  <a:pt x="824" y="80"/>
                </a:cubicBezTo>
                <a:cubicBezTo>
                  <a:pt x="826" y="83"/>
                  <a:pt x="826" y="86"/>
                  <a:pt x="823" y="88"/>
                </a:cubicBezTo>
                <a:cubicBezTo>
                  <a:pt x="822" y="89"/>
                  <a:pt x="821" y="89"/>
                  <a:pt x="820" y="89"/>
                </a:cubicBezTo>
                <a:lnTo>
                  <a:pt x="820" y="89"/>
                </a:lnTo>
                <a:close/>
                <a:moveTo>
                  <a:pt x="731" y="152"/>
                </a:moveTo>
                <a:cubicBezTo>
                  <a:pt x="730" y="152"/>
                  <a:pt x="728" y="151"/>
                  <a:pt x="727" y="150"/>
                </a:cubicBezTo>
                <a:cubicBezTo>
                  <a:pt x="726" y="149"/>
                  <a:pt x="657" y="68"/>
                  <a:pt x="586" y="81"/>
                </a:cubicBezTo>
                <a:cubicBezTo>
                  <a:pt x="583" y="81"/>
                  <a:pt x="580" y="79"/>
                  <a:pt x="579" y="76"/>
                </a:cubicBezTo>
                <a:cubicBezTo>
                  <a:pt x="578" y="73"/>
                  <a:pt x="581" y="70"/>
                  <a:pt x="584" y="69"/>
                </a:cubicBezTo>
                <a:cubicBezTo>
                  <a:pt x="661" y="56"/>
                  <a:pt x="733" y="139"/>
                  <a:pt x="736" y="142"/>
                </a:cubicBezTo>
                <a:cubicBezTo>
                  <a:pt x="738" y="145"/>
                  <a:pt x="738" y="148"/>
                  <a:pt x="735" y="150"/>
                </a:cubicBezTo>
                <a:cubicBezTo>
                  <a:pt x="734" y="151"/>
                  <a:pt x="733" y="152"/>
                  <a:pt x="731" y="152"/>
                </a:cubicBezTo>
                <a:lnTo>
                  <a:pt x="731" y="152"/>
                </a:lnTo>
                <a:close/>
                <a:moveTo>
                  <a:pt x="638" y="222"/>
                </a:moveTo>
                <a:cubicBezTo>
                  <a:pt x="636" y="222"/>
                  <a:pt x="634" y="221"/>
                  <a:pt x="633" y="219"/>
                </a:cubicBezTo>
                <a:cubicBezTo>
                  <a:pt x="633" y="218"/>
                  <a:pt x="586" y="137"/>
                  <a:pt x="511" y="144"/>
                </a:cubicBezTo>
                <a:cubicBezTo>
                  <a:pt x="507" y="144"/>
                  <a:pt x="505" y="142"/>
                  <a:pt x="504" y="139"/>
                </a:cubicBezTo>
                <a:cubicBezTo>
                  <a:pt x="504" y="136"/>
                  <a:pt x="506" y="133"/>
                  <a:pt x="509" y="132"/>
                </a:cubicBezTo>
                <a:cubicBezTo>
                  <a:pt x="592" y="124"/>
                  <a:pt x="641" y="209"/>
                  <a:pt x="643" y="213"/>
                </a:cubicBezTo>
                <a:cubicBezTo>
                  <a:pt x="645" y="216"/>
                  <a:pt x="644" y="219"/>
                  <a:pt x="641" y="221"/>
                </a:cubicBezTo>
                <a:cubicBezTo>
                  <a:pt x="640" y="221"/>
                  <a:pt x="639" y="222"/>
                  <a:pt x="638" y="222"/>
                </a:cubicBezTo>
                <a:close/>
                <a:moveTo>
                  <a:pt x="6" y="508"/>
                </a:moveTo>
                <a:cubicBezTo>
                  <a:pt x="3" y="508"/>
                  <a:pt x="1" y="506"/>
                  <a:pt x="0" y="503"/>
                </a:cubicBezTo>
                <a:cubicBezTo>
                  <a:pt x="0" y="500"/>
                  <a:pt x="2" y="497"/>
                  <a:pt x="5" y="496"/>
                </a:cubicBezTo>
                <a:lnTo>
                  <a:pt x="1422" y="229"/>
                </a:lnTo>
                <a:cubicBezTo>
                  <a:pt x="1425" y="229"/>
                  <a:pt x="1428" y="231"/>
                  <a:pt x="1428" y="234"/>
                </a:cubicBezTo>
                <a:cubicBezTo>
                  <a:pt x="1429" y="237"/>
                  <a:pt x="1427" y="240"/>
                  <a:pt x="1424" y="241"/>
                </a:cubicBezTo>
                <a:lnTo>
                  <a:pt x="7" y="508"/>
                </a:lnTo>
                <a:cubicBezTo>
                  <a:pt x="6" y="508"/>
                  <a:pt x="6" y="508"/>
                  <a:pt x="6" y="508"/>
                </a:cubicBezTo>
                <a:lnTo>
                  <a:pt x="6" y="508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73" name="任意多边形: 形状 72"/>
          <p:cNvSpPr/>
          <p:nvPr userDrawn="1">
            <p:custDataLst>
              <p:tags r:id="rId57"/>
            </p:custDataLst>
          </p:nvPr>
        </p:nvSpPr>
        <p:spPr>
          <a:xfrm>
            <a:off x="5660666" y="3201323"/>
            <a:ext cx="1521122" cy="1179201"/>
          </a:xfrm>
          <a:custGeom>
            <a:avLst/>
            <a:gdLst>
              <a:gd name="connsiteX0" fmla="*/ 1992558 w 2068172"/>
              <a:gd name="connsiteY0" fmla="*/ 688842 h 1603284"/>
              <a:gd name="connsiteX1" fmla="*/ 1873184 w 2068172"/>
              <a:gd name="connsiteY1" fmla="*/ 597356 h 1603284"/>
              <a:gd name="connsiteX2" fmla="*/ 1698529 w 2068172"/>
              <a:gd name="connsiteY2" fmla="*/ 517987 h 1603284"/>
              <a:gd name="connsiteX3" fmla="*/ 1620049 w 2068172"/>
              <a:gd name="connsiteY3" fmla="*/ 482301 h 1603284"/>
              <a:gd name="connsiteX4" fmla="*/ 1076906 w 2068172"/>
              <a:gd name="connsiteY4" fmla="*/ 235483 h 1603284"/>
              <a:gd name="connsiteX5" fmla="*/ 590650 w 2068172"/>
              <a:gd name="connsiteY5" fmla="*/ 14529 h 1603284"/>
              <a:gd name="connsiteX6" fmla="*/ 495585 w 2068172"/>
              <a:gd name="connsiteY6" fmla="*/ 141 h 1603284"/>
              <a:gd name="connsiteX7" fmla="*/ 291512 w 2068172"/>
              <a:gd name="connsiteY7" fmla="*/ 106780 h 1603284"/>
              <a:gd name="connsiteX8" fmla="*/ 225519 w 2068172"/>
              <a:gd name="connsiteY8" fmla="*/ 298193 h 1603284"/>
              <a:gd name="connsiteX9" fmla="*/ 0 w 2068172"/>
              <a:gd name="connsiteY9" fmla="*/ 1501655 h 1603284"/>
              <a:gd name="connsiteX10" fmla="*/ 441982 w 2068172"/>
              <a:gd name="connsiteY10" fmla="*/ 1603284 h 1603284"/>
              <a:gd name="connsiteX11" fmla="*/ 700473 w 2068172"/>
              <a:gd name="connsiteY11" fmla="*/ 738349 h 1603284"/>
              <a:gd name="connsiteX12" fmla="*/ 1583819 w 2068172"/>
              <a:gd name="connsiteY12" fmla="*/ 1195459 h 1603284"/>
              <a:gd name="connsiteX13" fmla="*/ 1742951 w 2068172"/>
              <a:gd name="connsiteY13" fmla="*/ 1232157 h 1603284"/>
              <a:gd name="connsiteX14" fmla="*/ 1984932 w 2068172"/>
              <a:gd name="connsiteY14" fmla="*/ 1119817 h 1603284"/>
              <a:gd name="connsiteX15" fmla="*/ 2017262 w 2068172"/>
              <a:gd name="connsiteY15" fmla="*/ 1076505 h 1603284"/>
              <a:gd name="connsiteX16" fmla="*/ 1992607 w 2068172"/>
              <a:gd name="connsiteY16" fmla="*/ 688817 h 16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8172" h="1603284">
                <a:moveTo>
                  <a:pt x="1992558" y="688842"/>
                </a:moveTo>
                <a:cubicBezTo>
                  <a:pt x="1961462" y="650910"/>
                  <a:pt x="1921309" y="619222"/>
                  <a:pt x="1873184" y="597356"/>
                </a:cubicBezTo>
                <a:lnTo>
                  <a:pt x="1698529" y="517987"/>
                </a:lnTo>
                <a:lnTo>
                  <a:pt x="1620049" y="482301"/>
                </a:lnTo>
                <a:lnTo>
                  <a:pt x="1076906" y="235483"/>
                </a:lnTo>
                <a:lnTo>
                  <a:pt x="590650" y="14529"/>
                </a:lnTo>
                <a:cubicBezTo>
                  <a:pt x="559406" y="3769"/>
                  <a:pt x="527249" y="-896"/>
                  <a:pt x="495585" y="141"/>
                </a:cubicBezTo>
                <a:cubicBezTo>
                  <a:pt x="416537" y="2732"/>
                  <a:pt x="340772" y="40664"/>
                  <a:pt x="291512" y="106780"/>
                </a:cubicBezTo>
                <a:cubicBezTo>
                  <a:pt x="253086" y="158360"/>
                  <a:pt x="229937" y="228400"/>
                  <a:pt x="225519" y="298193"/>
                </a:cubicBezTo>
                <a:lnTo>
                  <a:pt x="0" y="1501655"/>
                </a:lnTo>
                <a:lnTo>
                  <a:pt x="441982" y="1603284"/>
                </a:lnTo>
                <a:lnTo>
                  <a:pt x="700473" y="738349"/>
                </a:lnTo>
                <a:cubicBezTo>
                  <a:pt x="1000474" y="895827"/>
                  <a:pt x="1348231" y="1074357"/>
                  <a:pt x="1583819" y="1195459"/>
                </a:cubicBezTo>
                <a:cubicBezTo>
                  <a:pt x="1634659" y="1221569"/>
                  <a:pt x="1689274" y="1233391"/>
                  <a:pt x="1742951" y="1232157"/>
                </a:cubicBezTo>
                <a:cubicBezTo>
                  <a:pt x="1834191" y="1230133"/>
                  <a:pt x="1922642" y="1190548"/>
                  <a:pt x="1984932" y="1119817"/>
                </a:cubicBezTo>
                <a:cubicBezTo>
                  <a:pt x="1996729" y="1106465"/>
                  <a:pt x="2007538" y="1092028"/>
                  <a:pt x="2017262" y="1076505"/>
                </a:cubicBezTo>
                <a:cubicBezTo>
                  <a:pt x="2096088" y="950862"/>
                  <a:pt x="2079923" y="795284"/>
                  <a:pt x="1992607" y="688817"/>
                </a:cubicBez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74" name="任意多边形: 形状 73"/>
          <p:cNvSpPr/>
          <p:nvPr userDrawn="1">
            <p:custDataLst>
              <p:tags r:id="rId58"/>
            </p:custDataLst>
          </p:nvPr>
        </p:nvSpPr>
        <p:spPr>
          <a:xfrm>
            <a:off x="5657895" y="3198583"/>
            <a:ext cx="1170354" cy="1184666"/>
          </a:xfrm>
          <a:custGeom>
            <a:avLst/>
            <a:gdLst>
              <a:gd name="connsiteX0" fmla="*/ 445699 w 1591255"/>
              <a:gd name="connsiteY0" fmla="*/ 1610714 h 1610713"/>
              <a:gd name="connsiteX1" fmla="*/ 444860 w 1591255"/>
              <a:gd name="connsiteY1" fmla="*/ 1610615 h 1610713"/>
              <a:gd name="connsiteX2" fmla="*/ 2878 w 1591255"/>
              <a:gd name="connsiteY2" fmla="*/ 1508986 h 1610713"/>
              <a:gd name="connsiteX3" fmla="*/ 65 w 1591255"/>
              <a:gd name="connsiteY3" fmla="*/ 1504692 h 1610713"/>
              <a:gd name="connsiteX4" fmla="*/ 225535 w 1591255"/>
              <a:gd name="connsiteY4" fmla="*/ 301452 h 1610713"/>
              <a:gd name="connsiteX5" fmla="*/ 292243 w 1591255"/>
              <a:gd name="connsiteY5" fmla="*/ 108287 h 1610713"/>
              <a:gd name="connsiteX6" fmla="*/ 499179 w 1591255"/>
              <a:gd name="connsiteY6" fmla="*/ 142 h 1610713"/>
              <a:gd name="connsiteX7" fmla="*/ 595576 w 1591255"/>
              <a:gd name="connsiteY7" fmla="*/ 14727 h 1610713"/>
              <a:gd name="connsiteX8" fmla="*/ 595897 w 1591255"/>
              <a:gd name="connsiteY8" fmla="*/ 14851 h 1610713"/>
              <a:gd name="connsiteX9" fmla="*/ 1082154 w 1591255"/>
              <a:gd name="connsiteY9" fmla="*/ 235805 h 1610713"/>
              <a:gd name="connsiteX10" fmla="*/ 1084005 w 1591255"/>
              <a:gd name="connsiteY10" fmla="*/ 240716 h 1610713"/>
              <a:gd name="connsiteX11" fmla="*/ 1079093 w 1591255"/>
              <a:gd name="connsiteY11" fmla="*/ 242567 h 1610713"/>
              <a:gd name="connsiteX12" fmla="*/ 593010 w 1591255"/>
              <a:gd name="connsiteY12" fmla="*/ 21687 h 1610713"/>
              <a:gd name="connsiteX13" fmla="*/ 499426 w 1591255"/>
              <a:gd name="connsiteY13" fmla="*/ 7571 h 1610713"/>
              <a:gd name="connsiteX14" fmla="*/ 298191 w 1591255"/>
              <a:gd name="connsiteY14" fmla="*/ 112729 h 1610713"/>
              <a:gd name="connsiteX15" fmla="*/ 232914 w 1591255"/>
              <a:gd name="connsiteY15" fmla="*/ 302167 h 1610713"/>
              <a:gd name="connsiteX16" fmla="*/ 232864 w 1591255"/>
              <a:gd name="connsiteY16" fmla="*/ 302612 h 1610713"/>
              <a:gd name="connsiteX17" fmla="*/ 8011 w 1591255"/>
              <a:gd name="connsiteY17" fmla="*/ 1502569 h 1610713"/>
              <a:gd name="connsiteX18" fmla="*/ 443132 w 1591255"/>
              <a:gd name="connsiteY18" fmla="*/ 1602619 h 1610713"/>
              <a:gd name="connsiteX19" fmla="*/ 700636 w 1591255"/>
              <a:gd name="connsiteY19" fmla="*/ 740990 h 1610713"/>
              <a:gd name="connsiteX20" fmla="*/ 702759 w 1591255"/>
              <a:gd name="connsiteY20" fmla="*/ 738646 h 1610713"/>
              <a:gd name="connsiteX21" fmla="*/ 705917 w 1591255"/>
              <a:gd name="connsiteY21" fmla="*/ 738769 h 1610713"/>
              <a:gd name="connsiteX22" fmla="*/ 1540794 w 1591255"/>
              <a:gd name="connsiteY22" fmla="*/ 1170978 h 1610713"/>
              <a:gd name="connsiteX23" fmla="*/ 1589239 w 1591255"/>
              <a:gd name="connsiteY23" fmla="*/ 1195879 h 1610713"/>
              <a:gd name="connsiteX24" fmla="*/ 1590844 w 1591255"/>
              <a:gd name="connsiteY24" fmla="*/ 1200865 h 1610713"/>
              <a:gd name="connsiteX25" fmla="*/ 1585858 w 1591255"/>
              <a:gd name="connsiteY25" fmla="*/ 1202469 h 1610713"/>
              <a:gd name="connsiteX26" fmla="*/ 1537413 w 1591255"/>
              <a:gd name="connsiteY26" fmla="*/ 1177567 h 1610713"/>
              <a:gd name="connsiteX27" fmla="*/ 706460 w 1591255"/>
              <a:gd name="connsiteY27" fmla="*/ 747432 h 1610713"/>
              <a:gd name="connsiteX28" fmla="*/ 449253 w 1591255"/>
              <a:gd name="connsiteY28" fmla="*/ 1608073 h 1610713"/>
              <a:gd name="connsiteX29" fmla="*/ 445699 w 1591255"/>
              <a:gd name="connsiteY29" fmla="*/ 1610714 h 16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91255" h="1610713">
                <a:moveTo>
                  <a:pt x="445699" y="1610714"/>
                </a:moveTo>
                <a:cubicBezTo>
                  <a:pt x="445427" y="1610714"/>
                  <a:pt x="445156" y="1610689"/>
                  <a:pt x="444860" y="1610615"/>
                </a:cubicBezTo>
                <a:lnTo>
                  <a:pt x="2878" y="1508986"/>
                </a:lnTo>
                <a:cubicBezTo>
                  <a:pt x="953" y="1508541"/>
                  <a:pt x="-306" y="1506641"/>
                  <a:pt x="65" y="1504692"/>
                </a:cubicBezTo>
                <a:lnTo>
                  <a:pt x="225535" y="301452"/>
                </a:lnTo>
                <a:cubicBezTo>
                  <a:pt x="230150" y="229413"/>
                  <a:pt x="254459" y="159027"/>
                  <a:pt x="292243" y="108287"/>
                </a:cubicBezTo>
                <a:cubicBezTo>
                  <a:pt x="341453" y="42245"/>
                  <a:pt x="416873" y="2832"/>
                  <a:pt x="499179" y="142"/>
                </a:cubicBezTo>
                <a:cubicBezTo>
                  <a:pt x="531978" y="-919"/>
                  <a:pt x="564406" y="3967"/>
                  <a:pt x="595576" y="14727"/>
                </a:cubicBezTo>
                <a:cubicBezTo>
                  <a:pt x="595675" y="14777"/>
                  <a:pt x="595798" y="14802"/>
                  <a:pt x="595897" y="14851"/>
                </a:cubicBezTo>
                <a:lnTo>
                  <a:pt x="1082154" y="235805"/>
                </a:lnTo>
                <a:cubicBezTo>
                  <a:pt x="1084005" y="236644"/>
                  <a:pt x="1084844" y="238840"/>
                  <a:pt x="1084005" y="240716"/>
                </a:cubicBezTo>
                <a:cubicBezTo>
                  <a:pt x="1083165" y="242567"/>
                  <a:pt x="1080969" y="243406"/>
                  <a:pt x="1079093" y="242567"/>
                </a:cubicBezTo>
                <a:lnTo>
                  <a:pt x="593010" y="21687"/>
                </a:lnTo>
                <a:cubicBezTo>
                  <a:pt x="562728" y="11272"/>
                  <a:pt x="531262" y="6534"/>
                  <a:pt x="499426" y="7571"/>
                </a:cubicBezTo>
                <a:cubicBezTo>
                  <a:pt x="419391" y="10187"/>
                  <a:pt x="346044" y="48513"/>
                  <a:pt x="298191" y="112729"/>
                </a:cubicBezTo>
                <a:cubicBezTo>
                  <a:pt x="261196" y="162409"/>
                  <a:pt x="237406" y="231461"/>
                  <a:pt x="232914" y="302167"/>
                </a:cubicBezTo>
                <a:cubicBezTo>
                  <a:pt x="232914" y="302316"/>
                  <a:pt x="232889" y="302464"/>
                  <a:pt x="232864" y="302612"/>
                </a:cubicBezTo>
                <a:lnTo>
                  <a:pt x="8011" y="1502569"/>
                </a:lnTo>
                <a:lnTo>
                  <a:pt x="443132" y="1602619"/>
                </a:lnTo>
                <a:lnTo>
                  <a:pt x="700636" y="740990"/>
                </a:lnTo>
                <a:cubicBezTo>
                  <a:pt x="700957" y="739929"/>
                  <a:pt x="701722" y="739065"/>
                  <a:pt x="702759" y="738646"/>
                </a:cubicBezTo>
                <a:cubicBezTo>
                  <a:pt x="703795" y="738226"/>
                  <a:pt x="704930" y="738275"/>
                  <a:pt x="705917" y="738769"/>
                </a:cubicBezTo>
                <a:cubicBezTo>
                  <a:pt x="985954" y="885784"/>
                  <a:pt x="1306637" y="1050617"/>
                  <a:pt x="1540794" y="1170978"/>
                </a:cubicBezTo>
                <a:lnTo>
                  <a:pt x="1589239" y="1195879"/>
                </a:lnTo>
                <a:cubicBezTo>
                  <a:pt x="1591066" y="1196817"/>
                  <a:pt x="1591781" y="1199038"/>
                  <a:pt x="1590844" y="1200865"/>
                </a:cubicBezTo>
                <a:cubicBezTo>
                  <a:pt x="1589906" y="1202691"/>
                  <a:pt x="1587685" y="1203406"/>
                  <a:pt x="1585858" y="1202469"/>
                </a:cubicBezTo>
                <a:lnTo>
                  <a:pt x="1537413" y="1177567"/>
                </a:lnTo>
                <a:cubicBezTo>
                  <a:pt x="1304366" y="1057774"/>
                  <a:pt x="985583" y="893903"/>
                  <a:pt x="706460" y="747432"/>
                </a:cubicBezTo>
                <a:lnTo>
                  <a:pt x="449253" y="1608073"/>
                </a:lnTo>
                <a:cubicBezTo>
                  <a:pt x="448784" y="1609677"/>
                  <a:pt x="447303" y="1610714"/>
                  <a:pt x="445699" y="161071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5" name="任意多边形: 形状 74"/>
          <p:cNvSpPr/>
          <p:nvPr userDrawn="1">
            <p:custDataLst>
              <p:tags r:id="rId59"/>
            </p:custDataLst>
          </p:nvPr>
        </p:nvSpPr>
        <p:spPr>
          <a:xfrm>
            <a:off x="6666635" y="3270803"/>
            <a:ext cx="560059" cy="206525"/>
          </a:xfrm>
          <a:custGeom>
            <a:avLst/>
            <a:gdLst>
              <a:gd name="connsiteX0" fmla="*/ 757776 w 761476"/>
              <a:gd name="connsiteY0" fmla="*/ 280799 h 280799"/>
              <a:gd name="connsiteX1" fmla="*/ 756518 w 761476"/>
              <a:gd name="connsiteY1" fmla="*/ 280577 h 280799"/>
              <a:gd name="connsiteX2" fmla="*/ 2442 w 761476"/>
              <a:gd name="connsiteY2" fmla="*/ 7180 h 280799"/>
              <a:gd name="connsiteX3" fmla="*/ 220 w 761476"/>
              <a:gd name="connsiteY3" fmla="*/ 2441 h 280799"/>
              <a:gd name="connsiteX4" fmla="*/ 4959 w 761476"/>
              <a:gd name="connsiteY4" fmla="*/ 220 h 280799"/>
              <a:gd name="connsiteX5" fmla="*/ 759035 w 761476"/>
              <a:gd name="connsiteY5" fmla="*/ 273618 h 280799"/>
              <a:gd name="connsiteX6" fmla="*/ 761256 w 761476"/>
              <a:gd name="connsiteY6" fmla="*/ 278356 h 280799"/>
              <a:gd name="connsiteX7" fmla="*/ 757776 w 761476"/>
              <a:gd name="connsiteY7" fmla="*/ 280799 h 28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476" h="280799">
                <a:moveTo>
                  <a:pt x="757776" y="280799"/>
                </a:moveTo>
                <a:cubicBezTo>
                  <a:pt x="757357" y="280799"/>
                  <a:pt x="756937" y="280725"/>
                  <a:pt x="756518" y="280577"/>
                </a:cubicBezTo>
                <a:lnTo>
                  <a:pt x="2442" y="7180"/>
                </a:lnTo>
                <a:cubicBezTo>
                  <a:pt x="517" y="6489"/>
                  <a:pt x="-471" y="4366"/>
                  <a:pt x="220" y="2441"/>
                </a:cubicBezTo>
                <a:cubicBezTo>
                  <a:pt x="911" y="517"/>
                  <a:pt x="3034" y="-471"/>
                  <a:pt x="4959" y="220"/>
                </a:cubicBezTo>
                <a:lnTo>
                  <a:pt x="759035" y="273618"/>
                </a:lnTo>
                <a:cubicBezTo>
                  <a:pt x="760960" y="274309"/>
                  <a:pt x="761947" y="276431"/>
                  <a:pt x="761256" y="278356"/>
                </a:cubicBezTo>
                <a:cubicBezTo>
                  <a:pt x="760713" y="279862"/>
                  <a:pt x="759282" y="280799"/>
                  <a:pt x="757776" y="280799"/>
                </a:cubicBez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6" name="任意多边形: 形状 75"/>
          <p:cNvSpPr/>
          <p:nvPr userDrawn="1">
            <p:custDataLst>
              <p:tags r:id="rId60"/>
            </p:custDataLst>
          </p:nvPr>
        </p:nvSpPr>
        <p:spPr>
          <a:xfrm>
            <a:off x="6158842" y="3638558"/>
            <a:ext cx="19707" cy="108537"/>
          </a:xfrm>
          <a:custGeom>
            <a:avLst/>
            <a:gdLst>
              <a:gd name="connsiteX0" fmla="*/ 23084 w 26794"/>
              <a:gd name="connsiteY0" fmla="*/ 147572 h 147571"/>
              <a:gd name="connsiteX1" fmla="*/ 19431 w 26794"/>
              <a:gd name="connsiteY1" fmla="*/ 144388 h 147571"/>
              <a:gd name="connsiteX2" fmla="*/ 34 w 26794"/>
              <a:gd name="connsiteY2" fmla="*/ 4210 h 147571"/>
              <a:gd name="connsiteX3" fmla="*/ 3192 w 26794"/>
              <a:gd name="connsiteY3" fmla="*/ 39 h 147571"/>
              <a:gd name="connsiteX4" fmla="*/ 7363 w 26794"/>
              <a:gd name="connsiteY4" fmla="*/ 3198 h 147571"/>
              <a:gd name="connsiteX5" fmla="*/ 26761 w 26794"/>
              <a:gd name="connsiteY5" fmla="*/ 143376 h 147571"/>
              <a:gd name="connsiteX6" fmla="*/ 23602 w 26794"/>
              <a:gd name="connsiteY6" fmla="*/ 147547 h 147571"/>
              <a:gd name="connsiteX7" fmla="*/ 23084 w 26794"/>
              <a:gd name="connsiteY7" fmla="*/ 147572 h 14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4" h="147571">
                <a:moveTo>
                  <a:pt x="23084" y="147572"/>
                </a:moveTo>
                <a:cubicBezTo>
                  <a:pt x="21258" y="147572"/>
                  <a:pt x="19678" y="146239"/>
                  <a:pt x="19431" y="144388"/>
                </a:cubicBezTo>
                <a:lnTo>
                  <a:pt x="34" y="4210"/>
                </a:lnTo>
                <a:cubicBezTo>
                  <a:pt x="-238" y="2186"/>
                  <a:pt x="1169" y="310"/>
                  <a:pt x="3192" y="39"/>
                </a:cubicBezTo>
                <a:cubicBezTo>
                  <a:pt x="5216" y="-257"/>
                  <a:pt x="7092" y="1174"/>
                  <a:pt x="7363" y="3198"/>
                </a:cubicBezTo>
                <a:lnTo>
                  <a:pt x="26761" y="143376"/>
                </a:lnTo>
                <a:cubicBezTo>
                  <a:pt x="27033" y="145400"/>
                  <a:pt x="25626" y="147276"/>
                  <a:pt x="23602" y="147547"/>
                </a:cubicBezTo>
                <a:cubicBezTo>
                  <a:pt x="23429" y="147547"/>
                  <a:pt x="23257" y="147572"/>
                  <a:pt x="23084" y="14757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7" name="任意多边形: 形状 76"/>
          <p:cNvSpPr/>
          <p:nvPr userDrawn="1">
            <p:custDataLst>
              <p:tags r:id="rId61"/>
            </p:custDataLst>
          </p:nvPr>
        </p:nvSpPr>
        <p:spPr>
          <a:xfrm>
            <a:off x="5707060" y="3970496"/>
            <a:ext cx="419454" cy="1288049"/>
          </a:xfrm>
          <a:custGeom>
            <a:avLst/>
            <a:gdLst>
              <a:gd name="connsiteX0" fmla="*/ 566835 w 570305"/>
              <a:gd name="connsiteY0" fmla="*/ 300282 h 1751277"/>
              <a:gd name="connsiteX1" fmla="*/ 297929 w 570305"/>
              <a:gd name="connsiteY1" fmla="*/ 1751278 h 1751277"/>
              <a:gd name="connsiteX2" fmla="*/ 0 w 570305"/>
              <a:gd name="connsiteY2" fmla="*/ 1698933 h 1751277"/>
              <a:gd name="connsiteX3" fmla="*/ 51777 w 570305"/>
              <a:gd name="connsiteY3" fmla="*/ 248925 h 1751277"/>
              <a:gd name="connsiteX4" fmla="*/ 273743 w 570305"/>
              <a:gd name="connsiteY4" fmla="*/ 9 h 1751277"/>
              <a:gd name="connsiteX5" fmla="*/ 273743 w 570305"/>
              <a:gd name="connsiteY5" fmla="*/ 9 h 1751277"/>
              <a:gd name="connsiteX6" fmla="*/ 566835 w 570305"/>
              <a:gd name="connsiteY6" fmla="*/ 300282 h 175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305" h="1751277">
                <a:moveTo>
                  <a:pt x="566835" y="300282"/>
                </a:moveTo>
                <a:cubicBezTo>
                  <a:pt x="483690" y="760157"/>
                  <a:pt x="297929" y="1751278"/>
                  <a:pt x="297929" y="1751278"/>
                </a:cubicBezTo>
                <a:lnTo>
                  <a:pt x="0" y="1698933"/>
                </a:lnTo>
                <a:lnTo>
                  <a:pt x="51777" y="248925"/>
                </a:lnTo>
                <a:cubicBezTo>
                  <a:pt x="51160" y="127404"/>
                  <a:pt x="127617" y="-1250"/>
                  <a:pt x="273743" y="9"/>
                </a:cubicBezTo>
                <a:lnTo>
                  <a:pt x="273743" y="9"/>
                </a:lnTo>
                <a:cubicBezTo>
                  <a:pt x="437219" y="1416"/>
                  <a:pt x="595931" y="139398"/>
                  <a:pt x="566835" y="300282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8" name="任意多边形: 形状 77"/>
          <p:cNvSpPr/>
          <p:nvPr userDrawn="1">
            <p:custDataLst>
              <p:tags r:id="rId62"/>
            </p:custDataLst>
          </p:nvPr>
        </p:nvSpPr>
        <p:spPr>
          <a:xfrm>
            <a:off x="5704334" y="3967793"/>
            <a:ext cx="424841" cy="1293494"/>
          </a:xfrm>
          <a:custGeom>
            <a:avLst/>
            <a:gdLst>
              <a:gd name="connsiteX0" fmla="*/ 301634 w 577629"/>
              <a:gd name="connsiteY0" fmla="*/ 1758681 h 1758680"/>
              <a:gd name="connsiteX1" fmla="*/ 300992 w 577629"/>
              <a:gd name="connsiteY1" fmla="*/ 1758631 h 1758680"/>
              <a:gd name="connsiteX2" fmla="*/ 3063 w 577629"/>
              <a:gd name="connsiteY2" fmla="*/ 1706287 h 1758680"/>
              <a:gd name="connsiteX3" fmla="*/ 3 w 577629"/>
              <a:gd name="connsiteY3" fmla="*/ 1702511 h 1758680"/>
              <a:gd name="connsiteX4" fmla="*/ 51780 w 577629"/>
              <a:gd name="connsiteY4" fmla="*/ 252503 h 1758680"/>
              <a:gd name="connsiteX5" fmla="*/ 126065 w 577629"/>
              <a:gd name="connsiteY5" fmla="*/ 60127 h 1758680"/>
              <a:gd name="connsiteX6" fmla="*/ 277448 w 577629"/>
              <a:gd name="connsiteY6" fmla="*/ 9 h 1758680"/>
              <a:gd name="connsiteX7" fmla="*/ 520440 w 577629"/>
              <a:gd name="connsiteY7" fmla="*/ 114817 h 1758680"/>
              <a:gd name="connsiteX8" fmla="*/ 574142 w 577629"/>
              <a:gd name="connsiteY8" fmla="*/ 304625 h 1758680"/>
              <a:gd name="connsiteX9" fmla="*/ 570490 w 577629"/>
              <a:gd name="connsiteY9" fmla="*/ 303959 h 1758680"/>
              <a:gd name="connsiteX10" fmla="*/ 574142 w 577629"/>
              <a:gd name="connsiteY10" fmla="*/ 304625 h 1758680"/>
              <a:gd name="connsiteX11" fmla="*/ 305237 w 577629"/>
              <a:gd name="connsiteY11" fmla="*/ 1755645 h 1758680"/>
              <a:gd name="connsiteX12" fmla="*/ 301609 w 577629"/>
              <a:gd name="connsiteY12" fmla="*/ 1758656 h 1758680"/>
              <a:gd name="connsiteX13" fmla="*/ 7530 w 577629"/>
              <a:gd name="connsiteY13" fmla="*/ 1699549 h 1758680"/>
              <a:gd name="connsiteX14" fmla="*/ 298672 w 577629"/>
              <a:gd name="connsiteY14" fmla="*/ 1750709 h 1758680"/>
              <a:gd name="connsiteX15" fmla="*/ 566911 w 577629"/>
              <a:gd name="connsiteY15" fmla="*/ 303317 h 1758680"/>
              <a:gd name="connsiteX16" fmla="*/ 514789 w 577629"/>
              <a:gd name="connsiteY16" fmla="*/ 119555 h 1758680"/>
              <a:gd name="connsiteX17" fmla="*/ 277423 w 577629"/>
              <a:gd name="connsiteY17" fmla="*/ 7412 h 1758680"/>
              <a:gd name="connsiteX18" fmla="*/ 131322 w 577629"/>
              <a:gd name="connsiteY18" fmla="*/ 65359 h 1758680"/>
              <a:gd name="connsiteX19" fmla="*/ 59209 w 577629"/>
              <a:gd name="connsiteY19" fmla="*/ 252601 h 1758680"/>
              <a:gd name="connsiteX20" fmla="*/ 7555 w 577629"/>
              <a:gd name="connsiteY20" fmla="*/ 1699549 h 175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77629" h="1758680">
                <a:moveTo>
                  <a:pt x="301634" y="1758681"/>
                </a:moveTo>
                <a:cubicBezTo>
                  <a:pt x="301411" y="1758681"/>
                  <a:pt x="301214" y="1758681"/>
                  <a:pt x="300992" y="1758631"/>
                </a:cubicBezTo>
                <a:lnTo>
                  <a:pt x="3063" y="1706287"/>
                </a:lnTo>
                <a:cubicBezTo>
                  <a:pt x="1237" y="1705966"/>
                  <a:pt x="-71" y="1704362"/>
                  <a:pt x="3" y="1702511"/>
                </a:cubicBezTo>
                <a:lnTo>
                  <a:pt x="51780" y="252503"/>
                </a:lnTo>
                <a:cubicBezTo>
                  <a:pt x="51410" y="178835"/>
                  <a:pt x="79174" y="106870"/>
                  <a:pt x="126065" y="60127"/>
                </a:cubicBezTo>
                <a:cubicBezTo>
                  <a:pt x="166045" y="20295"/>
                  <a:pt x="218440" y="-485"/>
                  <a:pt x="277448" y="9"/>
                </a:cubicBezTo>
                <a:cubicBezTo>
                  <a:pt x="369354" y="798"/>
                  <a:pt x="462444" y="44802"/>
                  <a:pt x="520440" y="114817"/>
                </a:cubicBezTo>
                <a:cubicBezTo>
                  <a:pt x="567035" y="171086"/>
                  <a:pt x="586112" y="238485"/>
                  <a:pt x="574142" y="304625"/>
                </a:cubicBezTo>
                <a:lnTo>
                  <a:pt x="570490" y="303959"/>
                </a:lnTo>
                <a:lnTo>
                  <a:pt x="574142" y="304625"/>
                </a:lnTo>
                <a:cubicBezTo>
                  <a:pt x="491936" y="759243"/>
                  <a:pt x="307088" y="1745749"/>
                  <a:pt x="305237" y="1755645"/>
                </a:cubicBezTo>
                <a:cubicBezTo>
                  <a:pt x="304916" y="1757422"/>
                  <a:pt x="303361" y="1758656"/>
                  <a:pt x="301609" y="1758656"/>
                </a:cubicBezTo>
                <a:close/>
                <a:moveTo>
                  <a:pt x="7530" y="1699549"/>
                </a:moveTo>
                <a:lnTo>
                  <a:pt x="298672" y="1750709"/>
                </a:lnTo>
                <a:cubicBezTo>
                  <a:pt x="311036" y="1684668"/>
                  <a:pt x="487197" y="744065"/>
                  <a:pt x="566911" y="303317"/>
                </a:cubicBezTo>
                <a:cubicBezTo>
                  <a:pt x="578486" y="239373"/>
                  <a:pt x="559952" y="174097"/>
                  <a:pt x="514789" y="119555"/>
                </a:cubicBezTo>
                <a:cubicBezTo>
                  <a:pt x="458150" y="51169"/>
                  <a:pt x="367207" y="8202"/>
                  <a:pt x="277423" y="7412"/>
                </a:cubicBezTo>
                <a:cubicBezTo>
                  <a:pt x="220340" y="6944"/>
                  <a:pt x="169846" y="26959"/>
                  <a:pt x="131322" y="65359"/>
                </a:cubicBezTo>
                <a:cubicBezTo>
                  <a:pt x="85788" y="110720"/>
                  <a:pt x="58839" y="180735"/>
                  <a:pt x="59209" y="252601"/>
                </a:cubicBezTo>
                <a:lnTo>
                  <a:pt x="7555" y="169954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9" name="任意多边形: 形状 78"/>
          <p:cNvSpPr/>
          <p:nvPr userDrawn="1">
            <p:custDataLst>
              <p:tags r:id="rId63"/>
            </p:custDataLst>
          </p:nvPr>
        </p:nvSpPr>
        <p:spPr>
          <a:xfrm>
            <a:off x="5680782" y="3622880"/>
            <a:ext cx="1535774" cy="1363139"/>
          </a:xfrm>
          <a:custGeom>
            <a:avLst/>
            <a:gdLst>
              <a:gd name="connsiteX0" fmla="*/ 2075480 w 2088094"/>
              <a:gd name="connsiteY0" fmla="*/ 234756 h 1853372"/>
              <a:gd name="connsiteX1" fmla="*/ 2075480 w 2088094"/>
              <a:gd name="connsiteY1" fmla="*/ 234756 h 1853372"/>
              <a:gd name="connsiteX2" fmla="*/ 1694852 w 2088094"/>
              <a:gd name="connsiteY2" fmla="*/ 7558 h 1853372"/>
              <a:gd name="connsiteX3" fmla="*/ 327815 w 2088094"/>
              <a:gd name="connsiteY3" fmla="*/ 307116 h 1853372"/>
              <a:gd name="connsiteX4" fmla="*/ 96842 w 2088094"/>
              <a:gd name="connsiteY4" fmla="*/ 518420 h 1853372"/>
              <a:gd name="connsiteX5" fmla="*/ 95682 w 2088094"/>
              <a:gd name="connsiteY5" fmla="*/ 525651 h 1853372"/>
              <a:gd name="connsiteX6" fmla="*/ 0 w 2088094"/>
              <a:gd name="connsiteY6" fmla="*/ 1836147 h 1853372"/>
              <a:gd name="connsiteX7" fmla="*/ 447732 w 2088094"/>
              <a:gd name="connsiteY7" fmla="*/ 1853373 h 1853372"/>
              <a:gd name="connsiteX8" fmla="*/ 603162 w 2088094"/>
              <a:gd name="connsiteY8" fmla="*/ 842780 h 1853372"/>
              <a:gd name="connsiteX9" fmla="*/ 1828169 w 2088094"/>
              <a:gd name="connsiteY9" fmla="*/ 641323 h 1853372"/>
              <a:gd name="connsiteX10" fmla="*/ 2075480 w 2088094"/>
              <a:gd name="connsiteY10" fmla="*/ 234780 h 185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8094" h="1853372">
                <a:moveTo>
                  <a:pt x="2075480" y="234756"/>
                </a:moveTo>
                <a:lnTo>
                  <a:pt x="2075480" y="234756"/>
                </a:lnTo>
                <a:cubicBezTo>
                  <a:pt x="2028442" y="70441"/>
                  <a:pt x="1861807" y="-29017"/>
                  <a:pt x="1694852" y="7558"/>
                </a:cubicBezTo>
                <a:lnTo>
                  <a:pt x="327815" y="307116"/>
                </a:lnTo>
                <a:cubicBezTo>
                  <a:pt x="213032" y="319727"/>
                  <a:pt x="119596" y="405216"/>
                  <a:pt x="96842" y="518420"/>
                </a:cubicBezTo>
                <a:cubicBezTo>
                  <a:pt x="96348" y="520814"/>
                  <a:pt x="95978" y="523232"/>
                  <a:pt x="95682" y="525651"/>
                </a:cubicBezTo>
                <a:lnTo>
                  <a:pt x="0" y="1836147"/>
                </a:lnTo>
                <a:lnTo>
                  <a:pt x="447732" y="1853373"/>
                </a:lnTo>
                <a:lnTo>
                  <a:pt x="603162" y="842780"/>
                </a:lnTo>
                <a:cubicBezTo>
                  <a:pt x="903287" y="798061"/>
                  <a:pt x="1510892" y="705291"/>
                  <a:pt x="1828169" y="641323"/>
                </a:cubicBezTo>
                <a:cubicBezTo>
                  <a:pt x="2013461" y="603958"/>
                  <a:pt x="2127504" y="416494"/>
                  <a:pt x="2075480" y="23478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0" name="任意多边形: 形状 79"/>
          <p:cNvSpPr/>
          <p:nvPr userDrawn="1">
            <p:custDataLst>
              <p:tags r:id="rId64"/>
            </p:custDataLst>
          </p:nvPr>
        </p:nvSpPr>
        <p:spPr>
          <a:xfrm>
            <a:off x="5366830" y="5161218"/>
            <a:ext cx="682021" cy="495116"/>
          </a:xfrm>
          <a:custGeom>
            <a:avLst/>
            <a:gdLst>
              <a:gd name="connsiteX0" fmla="*/ 0 w 927300"/>
              <a:gd name="connsiteY0" fmla="*/ 606395 h 673177"/>
              <a:gd name="connsiteX1" fmla="*/ 18584 w 927300"/>
              <a:gd name="connsiteY1" fmla="*/ 666415 h 673177"/>
              <a:gd name="connsiteX2" fmla="*/ 39117 w 927300"/>
              <a:gd name="connsiteY2" fmla="*/ 673178 h 673177"/>
              <a:gd name="connsiteX3" fmla="*/ 927300 w 927300"/>
              <a:gd name="connsiteY3" fmla="*/ 398077 h 673177"/>
              <a:gd name="connsiteX4" fmla="*/ 894279 w 927300"/>
              <a:gd name="connsiteY4" fmla="*/ 291512 h 673177"/>
              <a:gd name="connsiteX5" fmla="*/ 867354 w 927300"/>
              <a:gd name="connsiteY5" fmla="*/ 264069 h 673177"/>
              <a:gd name="connsiteX6" fmla="*/ 867354 w 927300"/>
              <a:gd name="connsiteY6" fmla="*/ 264069 h 673177"/>
              <a:gd name="connsiteX7" fmla="*/ 785567 w 927300"/>
              <a:gd name="connsiteY7" fmla="*/ 0 h 673177"/>
              <a:gd name="connsiteX8" fmla="*/ 461799 w 927300"/>
              <a:gd name="connsiteY8" fmla="*/ 39018 h 673177"/>
              <a:gd name="connsiteX9" fmla="*/ 408023 w 927300"/>
              <a:gd name="connsiteY9" fmla="*/ 148520 h 673177"/>
              <a:gd name="connsiteX10" fmla="*/ 286996 w 927300"/>
              <a:gd name="connsiteY10" fmla="*/ 303259 h 673177"/>
              <a:gd name="connsiteX11" fmla="*/ 138007 w 927300"/>
              <a:gd name="connsiteY11" fmla="*/ 445190 h 673177"/>
              <a:gd name="connsiteX12" fmla="*/ 13549 w 927300"/>
              <a:gd name="connsiteY12" fmla="*/ 531197 h 673177"/>
              <a:gd name="connsiteX13" fmla="*/ 247 w 927300"/>
              <a:gd name="connsiteY13" fmla="*/ 603459 h 673177"/>
              <a:gd name="connsiteX14" fmla="*/ 0 w 927300"/>
              <a:gd name="connsiteY14" fmla="*/ 606395 h 67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7300" h="673177">
                <a:moveTo>
                  <a:pt x="0" y="606395"/>
                </a:moveTo>
                <a:lnTo>
                  <a:pt x="18584" y="666415"/>
                </a:lnTo>
                <a:lnTo>
                  <a:pt x="39117" y="673178"/>
                </a:lnTo>
                <a:lnTo>
                  <a:pt x="927300" y="398077"/>
                </a:lnTo>
                <a:lnTo>
                  <a:pt x="894279" y="291512"/>
                </a:lnTo>
                <a:cubicBezTo>
                  <a:pt x="890257" y="278555"/>
                  <a:pt x="880237" y="268338"/>
                  <a:pt x="867354" y="264069"/>
                </a:cubicBezTo>
                <a:lnTo>
                  <a:pt x="867354" y="264069"/>
                </a:lnTo>
                <a:lnTo>
                  <a:pt x="785567" y="0"/>
                </a:lnTo>
                <a:lnTo>
                  <a:pt x="461799" y="39018"/>
                </a:lnTo>
                <a:lnTo>
                  <a:pt x="408023" y="148520"/>
                </a:lnTo>
                <a:lnTo>
                  <a:pt x="286996" y="303259"/>
                </a:lnTo>
                <a:cubicBezTo>
                  <a:pt x="244498" y="357579"/>
                  <a:pt x="194325" y="405382"/>
                  <a:pt x="138007" y="445190"/>
                </a:cubicBezTo>
                <a:cubicBezTo>
                  <a:pt x="81689" y="484973"/>
                  <a:pt x="17572" y="529963"/>
                  <a:pt x="13549" y="531197"/>
                </a:cubicBezTo>
                <a:cubicBezTo>
                  <a:pt x="7206" y="533172"/>
                  <a:pt x="1530" y="589836"/>
                  <a:pt x="247" y="603459"/>
                </a:cubicBezTo>
                <a:cubicBezTo>
                  <a:pt x="74" y="605359"/>
                  <a:pt x="0" y="606395"/>
                  <a:pt x="0" y="60639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1" name="任意多边形: 形状 80"/>
          <p:cNvSpPr/>
          <p:nvPr userDrawn="1">
            <p:custDataLst>
              <p:tags r:id="rId65"/>
            </p:custDataLst>
          </p:nvPr>
        </p:nvSpPr>
        <p:spPr>
          <a:xfrm>
            <a:off x="5377231" y="5418695"/>
            <a:ext cx="671639" cy="237638"/>
          </a:xfrm>
          <a:custGeom>
            <a:avLst/>
            <a:gdLst>
              <a:gd name="connsiteX0" fmla="*/ 0 w 913183"/>
              <a:gd name="connsiteY0" fmla="*/ 301926 h 323101"/>
              <a:gd name="connsiteX1" fmla="*/ 4467 w 913183"/>
              <a:gd name="connsiteY1" fmla="*/ 316339 h 323101"/>
              <a:gd name="connsiteX2" fmla="*/ 25000 w 913183"/>
              <a:gd name="connsiteY2" fmla="*/ 323101 h 323101"/>
              <a:gd name="connsiteX3" fmla="*/ 913184 w 913183"/>
              <a:gd name="connsiteY3" fmla="*/ 48026 h 323101"/>
              <a:gd name="connsiteX4" fmla="*/ 898302 w 913183"/>
              <a:gd name="connsiteY4" fmla="*/ 0 h 323101"/>
              <a:gd name="connsiteX5" fmla="*/ 0 w 913183"/>
              <a:gd name="connsiteY5" fmla="*/ 301926 h 32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183" h="323101">
                <a:moveTo>
                  <a:pt x="0" y="301926"/>
                </a:moveTo>
                <a:lnTo>
                  <a:pt x="4467" y="316339"/>
                </a:lnTo>
                <a:lnTo>
                  <a:pt x="25000" y="323101"/>
                </a:lnTo>
                <a:lnTo>
                  <a:pt x="913184" y="48026"/>
                </a:lnTo>
                <a:lnTo>
                  <a:pt x="898302" y="0"/>
                </a:lnTo>
                <a:lnTo>
                  <a:pt x="0" y="301926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2" name="任意多边形: 形状 81"/>
          <p:cNvSpPr/>
          <p:nvPr userDrawn="1">
            <p:custDataLst>
              <p:tags r:id="rId66"/>
            </p:custDataLst>
          </p:nvPr>
        </p:nvSpPr>
        <p:spPr>
          <a:xfrm>
            <a:off x="5366830" y="5355437"/>
            <a:ext cx="679280" cy="295922"/>
          </a:xfrm>
          <a:custGeom>
            <a:avLst/>
            <a:gdLst>
              <a:gd name="connsiteX0" fmla="*/ 0 w 923573"/>
              <a:gd name="connsiteY0" fmla="*/ 342327 h 402346"/>
              <a:gd name="connsiteX1" fmla="*/ 18584 w 923573"/>
              <a:gd name="connsiteY1" fmla="*/ 402347 h 402346"/>
              <a:gd name="connsiteX2" fmla="*/ 923574 w 923573"/>
              <a:gd name="connsiteY2" fmla="*/ 122039 h 402346"/>
              <a:gd name="connsiteX3" fmla="*/ 894279 w 923573"/>
              <a:gd name="connsiteY3" fmla="*/ 27443 h 402346"/>
              <a:gd name="connsiteX4" fmla="*/ 867354 w 923573"/>
              <a:gd name="connsiteY4" fmla="*/ 0 h 402346"/>
              <a:gd name="connsiteX5" fmla="*/ 867354 w 923573"/>
              <a:gd name="connsiteY5" fmla="*/ 0 h 402346"/>
              <a:gd name="connsiteX6" fmla="*/ 247 w 923573"/>
              <a:gd name="connsiteY6" fmla="*/ 339365 h 402346"/>
              <a:gd name="connsiteX7" fmla="*/ 0 w 923573"/>
              <a:gd name="connsiteY7" fmla="*/ 342302 h 40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573" h="402346">
                <a:moveTo>
                  <a:pt x="0" y="342327"/>
                </a:moveTo>
                <a:lnTo>
                  <a:pt x="18584" y="402347"/>
                </a:lnTo>
                <a:lnTo>
                  <a:pt x="923574" y="122039"/>
                </a:lnTo>
                <a:lnTo>
                  <a:pt x="894279" y="27443"/>
                </a:lnTo>
                <a:cubicBezTo>
                  <a:pt x="890257" y="14487"/>
                  <a:pt x="880237" y="4269"/>
                  <a:pt x="867354" y="0"/>
                </a:cubicBezTo>
                <a:lnTo>
                  <a:pt x="867354" y="0"/>
                </a:lnTo>
                <a:lnTo>
                  <a:pt x="247" y="339365"/>
                </a:lnTo>
                <a:cubicBezTo>
                  <a:pt x="74" y="341266"/>
                  <a:pt x="0" y="342302"/>
                  <a:pt x="0" y="342302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5" name="任意多边形: 形状 84"/>
          <p:cNvSpPr/>
          <p:nvPr userDrawn="1">
            <p:custDataLst>
              <p:tags r:id="rId67"/>
            </p:custDataLst>
          </p:nvPr>
        </p:nvSpPr>
        <p:spPr>
          <a:xfrm>
            <a:off x="5367201" y="5316499"/>
            <a:ext cx="640274" cy="303442"/>
          </a:xfrm>
          <a:custGeom>
            <a:avLst/>
            <a:gdLst>
              <a:gd name="connsiteX0" fmla="*/ 106190 w 109884"/>
              <a:gd name="connsiteY0" fmla="*/ 37732 h 37732"/>
              <a:gd name="connsiteX1" fmla="*/ 103920 w 109884"/>
              <a:gd name="connsiteY1" fmla="*/ 36942 h 37732"/>
              <a:gd name="connsiteX2" fmla="*/ 5079 w 109884"/>
              <a:gd name="connsiteY2" fmla="*/ 11596 h 37732"/>
              <a:gd name="connsiteX3" fmla="*/ 267 w 109884"/>
              <a:gd name="connsiteY3" fmla="*/ 9523 h 37732"/>
              <a:gd name="connsiteX4" fmla="*/ 2340 w 109884"/>
              <a:gd name="connsiteY4" fmla="*/ 4711 h 37732"/>
              <a:gd name="connsiteX5" fmla="*/ 108461 w 109884"/>
              <a:gd name="connsiteY5" fmla="*/ 31093 h 37732"/>
              <a:gd name="connsiteX6" fmla="*/ 109103 w 109884"/>
              <a:gd name="connsiteY6" fmla="*/ 36276 h 37732"/>
              <a:gd name="connsiteX7" fmla="*/ 106190 w 109884"/>
              <a:gd name="connsiteY7" fmla="*/ 37707 h 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4" h="637">
                <a:moveTo>
                  <a:pt x="644" y="141"/>
                </a:moveTo>
                <a:cubicBezTo>
                  <a:pt x="643" y="141"/>
                  <a:pt x="641" y="141"/>
                  <a:pt x="640" y="140"/>
                </a:cubicBezTo>
                <a:cubicBezTo>
                  <a:pt x="640" y="139"/>
                  <a:pt x="555" y="74"/>
                  <a:pt x="488" y="101"/>
                </a:cubicBezTo>
                <a:cubicBezTo>
                  <a:pt x="485" y="102"/>
                  <a:pt x="482" y="101"/>
                  <a:pt x="480" y="98"/>
                </a:cubicBezTo>
                <a:cubicBezTo>
                  <a:pt x="479" y="95"/>
                  <a:pt x="481" y="91"/>
                  <a:pt x="484" y="90"/>
                </a:cubicBezTo>
                <a:cubicBezTo>
                  <a:pt x="557" y="61"/>
                  <a:pt x="644" y="128"/>
                  <a:pt x="647" y="131"/>
                </a:cubicBezTo>
                <a:cubicBezTo>
                  <a:pt x="650" y="133"/>
                  <a:pt x="650" y="136"/>
                  <a:pt x="648" y="139"/>
                </a:cubicBezTo>
                <a:cubicBezTo>
                  <a:pt x="647" y="140"/>
                  <a:pt x="646" y="141"/>
                  <a:pt x="644" y="141"/>
                </a:cubicBezTo>
                <a:lnTo>
                  <a:pt x="644" y="141"/>
                </a:lnTo>
                <a:close/>
                <a:moveTo>
                  <a:pt x="567" y="228"/>
                </a:moveTo>
                <a:cubicBezTo>
                  <a:pt x="565" y="228"/>
                  <a:pt x="564" y="228"/>
                  <a:pt x="562" y="226"/>
                </a:cubicBezTo>
                <a:cubicBezTo>
                  <a:pt x="562" y="226"/>
                  <a:pt x="499" y="156"/>
                  <a:pt x="427" y="178"/>
                </a:cubicBezTo>
                <a:cubicBezTo>
                  <a:pt x="424" y="179"/>
                  <a:pt x="421" y="177"/>
                  <a:pt x="420" y="174"/>
                </a:cubicBezTo>
                <a:cubicBezTo>
                  <a:pt x="419" y="171"/>
                  <a:pt x="421" y="168"/>
                  <a:pt x="424" y="167"/>
                </a:cubicBezTo>
                <a:cubicBezTo>
                  <a:pt x="503" y="142"/>
                  <a:pt x="568" y="216"/>
                  <a:pt x="571" y="219"/>
                </a:cubicBezTo>
                <a:cubicBezTo>
                  <a:pt x="573" y="221"/>
                  <a:pt x="573" y="225"/>
                  <a:pt x="570" y="227"/>
                </a:cubicBezTo>
                <a:cubicBezTo>
                  <a:pt x="569" y="228"/>
                  <a:pt x="568" y="228"/>
                  <a:pt x="567" y="228"/>
                </a:cubicBezTo>
                <a:close/>
                <a:moveTo>
                  <a:pt x="718" y="62"/>
                </a:moveTo>
                <a:cubicBezTo>
                  <a:pt x="716" y="62"/>
                  <a:pt x="715" y="61"/>
                  <a:pt x="714" y="60"/>
                </a:cubicBezTo>
                <a:cubicBezTo>
                  <a:pt x="713" y="60"/>
                  <a:pt x="637" y="-8"/>
                  <a:pt x="553" y="18"/>
                </a:cubicBezTo>
                <a:cubicBezTo>
                  <a:pt x="550" y="18"/>
                  <a:pt x="546" y="17"/>
                  <a:pt x="546" y="14"/>
                </a:cubicBezTo>
                <a:cubicBezTo>
                  <a:pt x="545" y="11"/>
                  <a:pt x="546" y="8"/>
                  <a:pt x="549" y="7"/>
                </a:cubicBezTo>
                <a:cubicBezTo>
                  <a:pt x="640" y="-21"/>
                  <a:pt x="718" y="49"/>
                  <a:pt x="721" y="52"/>
                </a:cubicBezTo>
                <a:cubicBezTo>
                  <a:pt x="724" y="54"/>
                  <a:pt x="724" y="58"/>
                  <a:pt x="722" y="60"/>
                </a:cubicBezTo>
                <a:cubicBezTo>
                  <a:pt x="721" y="61"/>
                  <a:pt x="719" y="62"/>
                  <a:pt x="718" y="62"/>
                </a:cubicBezTo>
                <a:close/>
                <a:moveTo>
                  <a:pt x="6" y="637"/>
                </a:moveTo>
                <a:cubicBezTo>
                  <a:pt x="3" y="637"/>
                  <a:pt x="1" y="636"/>
                  <a:pt x="0" y="634"/>
                </a:cubicBezTo>
                <a:cubicBezTo>
                  <a:pt x="-1" y="631"/>
                  <a:pt x="1" y="627"/>
                  <a:pt x="4" y="626"/>
                </a:cubicBezTo>
                <a:lnTo>
                  <a:pt x="1336" y="77"/>
                </a:lnTo>
                <a:cubicBezTo>
                  <a:pt x="1339" y="75"/>
                  <a:pt x="1343" y="77"/>
                  <a:pt x="1344" y="80"/>
                </a:cubicBezTo>
                <a:cubicBezTo>
                  <a:pt x="1345" y="83"/>
                  <a:pt x="1344" y="86"/>
                  <a:pt x="1341" y="87"/>
                </a:cubicBezTo>
                <a:lnTo>
                  <a:pt x="8" y="637"/>
                </a:lnTo>
                <a:cubicBezTo>
                  <a:pt x="7" y="637"/>
                  <a:pt x="6" y="637"/>
                  <a:pt x="6" y="637"/>
                </a:cubicBezTo>
                <a:lnTo>
                  <a:pt x="6" y="637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87" name="任意多边形: 形状 86"/>
          <p:cNvSpPr/>
          <p:nvPr userDrawn="1">
            <p:custDataLst>
              <p:tags r:id="rId68"/>
            </p:custDataLst>
          </p:nvPr>
        </p:nvSpPr>
        <p:spPr>
          <a:xfrm>
            <a:off x="6054788" y="4153706"/>
            <a:ext cx="67267" cy="82678"/>
          </a:xfrm>
          <a:custGeom>
            <a:avLst/>
            <a:gdLst>
              <a:gd name="connsiteX0" fmla="*/ 87758 w 91458"/>
              <a:gd name="connsiteY0" fmla="*/ 112413 h 112412"/>
              <a:gd name="connsiteX1" fmla="*/ 84870 w 91458"/>
              <a:gd name="connsiteY1" fmla="*/ 111031 h 112412"/>
              <a:gd name="connsiteX2" fmla="*/ 813 w 91458"/>
              <a:gd name="connsiteY2" fmla="*/ 6020 h 112412"/>
              <a:gd name="connsiteX3" fmla="*/ 1380 w 91458"/>
              <a:gd name="connsiteY3" fmla="*/ 813 h 112412"/>
              <a:gd name="connsiteX4" fmla="*/ 6588 w 91458"/>
              <a:gd name="connsiteY4" fmla="*/ 1380 h 112412"/>
              <a:gd name="connsiteX5" fmla="*/ 90645 w 91458"/>
              <a:gd name="connsiteY5" fmla="*/ 106391 h 112412"/>
              <a:gd name="connsiteX6" fmla="*/ 90078 w 91458"/>
              <a:gd name="connsiteY6" fmla="*/ 111598 h 112412"/>
              <a:gd name="connsiteX7" fmla="*/ 87758 w 91458"/>
              <a:gd name="connsiteY7" fmla="*/ 112413 h 11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58" h="112412">
                <a:moveTo>
                  <a:pt x="87758" y="112413"/>
                </a:moveTo>
                <a:cubicBezTo>
                  <a:pt x="86672" y="112413"/>
                  <a:pt x="85586" y="111944"/>
                  <a:pt x="84870" y="111031"/>
                </a:cubicBezTo>
                <a:lnTo>
                  <a:pt x="813" y="6020"/>
                </a:lnTo>
                <a:cubicBezTo>
                  <a:pt x="-471" y="4416"/>
                  <a:pt x="-199" y="2096"/>
                  <a:pt x="1380" y="813"/>
                </a:cubicBezTo>
                <a:cubicBezTo>
                  <a:pt x="2984" y="-471"/>
                  <a:pt x="5304" y="-199"/>
                  <a:pt x="6588" y="1380"/>
                </a:cubicBezTo>
                <a:lnTo>
                  <a:pt x="90645" y="106391"/>
                </a:lnTo>
                <a:cubicBezTo>
                  <a:pt x="91929" y="107995"/>
                  <a:pt x="91657" y="110315"/>
                  <a:pt x="90078" y="111598"/>
                </a:cubicBezTo>
                <a:cubicBezTo>
                  <a:pt x="89387" y="112141"/>
                  <a:pt x="88572" y="112413"/>
                  <a:pt x="87758" y="1124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8" name="任意多边形: 形状 87"/>
          <p:cNvSpPr/>
          <p:nvPr userDrawn="1">
            <p:custDataLst>
              <p:tags r:id="rId69"/>
            </p:custDataLst>
          </p:nvPr>
        </p:nvSpPr>
        <p:spPr>
          <a:xfrm>
            <a:off x="6185386" y="3303692"/>
            <a:ext cx="689260" cy="187262"/>
          </a:xfrm>
          <a:custGeom>
            <a:avLst/>
            <a:gdLst>
              <a:gd name="connsiteX0" fmla="*/ 918687 w 937142"/>
              <a:gd name="connsiteY0" fmla="*/ 254296 h 254607"/>
              <a:gd name="connsiteX1" fmla="*/ 0 w 937142"/>
              <a:gd name="connsiteY1" fmla="*/ 58885 h 254607"/>
              <a:gd name="connsiteX2" fmla="*/ 12512 w 937142"/>
              <a:gd name="connsiteY2" fmla="*/ 0 h 254607"/>
              <a:gd name="connsiteX3" fmla="*/ 925499 w 937142"/>
              <a:gd name="connsiteY3" fmla="*/ 224483 h 254607"/>
              <a:gd name="connsiteX4" fmla="*/ 936802 w 937142"/>
              <a:gd name="connsiteY4" fmla="*/ 242499 h 254607"/>
              <a:gd name="connsiteX5" fmla="*/ 936802 w 937142"/>
              <a:gd name="connsiteY5" fmla="*/ 242499 h 254607"/>
              <a:gd name="connsiteX6" fmla="*/ 918663 w 937142"/>
              <a:gd name="connsiteY6" fmla="*/ 254271 h 25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142" h="254607">
                <a:moveTo>
                  <a:pt x="918687" y="254296"/>
                </a:moveTo>
                <a:lnTo>
                  <a:pt x="0" y="58885"/>
                </a:lnTo>
                <a:lnTo>
                  <a:pt x="12512" y="0"/>
                </a:lnTo>
                <a:lnTo>
                  <a:pt x="925499" y="224483"/>
                </a:lnTo>
                <a:cubicBezTo>
                  <a:pt x="933519" y="226457"/>
                  <a:pt x="938529" y="234429"/>
                  <a:pt x="936802" y="242499"/>
                </a:cubicBezTo>
                <a:lnTo>
                  <a:pt x="936802" y="242499"/>
                </a:lnTo>
                <a:cubicBezTo>
                  <a:pt x="935050" y="250766"/>
                  <a:pt x="926930" y="256023"/>
                  <a:pt x="918663" y="254271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9" name="任意多边形: 形状 88"/>
          <p:cNvSpPr/>
          <p:nvPr userDrawn="1">
            <p:custDataLst>
              <p:tags r:id="rId70"/>
            </p:custDataLst>
          </p:nvPr>
        </p:nvSpPr>
        <p:spPr>
          <a:xfrm>
            <a:off x="6182642" y="3300970"/>
            <a:ext cx="694699" cy="192732"/>
          </a:xfrm>
          <a:custGeom>
            <a:avLst/>
            <a:gdLst>
              <a:gd name="connsiteX0" fmla="*/ 925627 w 944537"/>
              <a:gd name="connsiteY0" fmla="*/ 262045 h 262045"/>
              <a:gd name="connsiteX1" fmla="*/ 921629 w 944537"/>
              <a:gd name="connsiteY1" fmla="*/ 261626 h 262045"/>
              <a:gd name="connsiteX2" fmla="*/ 921629 w 944537"/>
              <a:gd name="connsiteY2" fmla="*/ 261626 h 262045"/>
              <a:gd name="connsiteX3" fmla="*/ 2942 w 944537"/>
              <a:gd name="connsiteY3" fmla="*/ 66215 h 262045"/>
              <a:gd name="connsiteX4" fmla="*/ 597 w 944537"/>
              <a:gd name="connsiteY4" fmla="*/ 64611 h 262045"/>
              <a:gd name="connsiteX5" fmla="*/ 79 w 944537"/>
              <a:gd name="connsiteY5" fmla="*/ 61822 h 262045"/>
              <a:gd name="connsiteX6" fmla="*/ 12591 w 944537"/>
              <a:gd name="connsiteY6" fmla="*/ 2937 h 262045"/>
              <a:gd name="connsiteX7" fmla="*/ 14245 w 944537"/>
              <a:gd name="connsiteY7" fmla="*/ 568 h 262045"/>
              <a:gd name="connsiteX8" fmla="*/ 17083 w 944537"/>
              <a:gd name="connsiteY8" fmla="*/ 99 h 262045"/>
              <a:gd name="connsiteX9" fmla="*/ 930069 w 944537"/>
              <a:gd name="connsiteY9" fmla="*/ 224582 h 262045"/>
              <a:gd name="connsiteX10" fmla="*/ 944112 w 944537"/>
              <a:gd name="connsiteY10" fmla="*/ 246966 h 262045"/>
              <a:gd name="connsiteX11" fmla="*/ 935869 w 944537"/>
              <a:gd name="connsiteY11" fmla="*/ 258936 h 262045"/>
              <a:gd name="connsiteX12" fmla="*/ 925578 w 944537"/>
              <a:gd name="connsiteY12" fmla="*/ 261996 h 262045"/>
              <a:gd name="connsiteX13" fmla="*/ 8124 w 944537"/>
              <a:gd name="connsiteY13" fmla="*/ 59749 h 262045"/>
              <a:gd name="connsiteX14" fmla="*/ 923184 w 944537"/>
              <a:gd name="connsiteY14" fmla="*/ 254395 h 262045"/>
              <a:gd name="connsiteX15" fmla="*/ 923184 w 944537"/>
              <a:gd name="connsiteY15" fmla="*/ 254395 h 262045"/>
              <a:gd name="connsiteX16" fmla="*/ 931896 w 944537"/>
              <a:gd name="connsiteY16" fmla="*/ 252791 h 262045"/>
              <a:gd name="connsiteX17" fmla="*/ 936930 w 944537"/>
              <a:gd name="connsiteY17" fmla="*/ 245486 h 262045"/>
              <a:gd name="connsiteX18" fmla="*/ 928366 w 944537"/>
              <a:gd name="connsiteY18" fmla="*/ 231838 h 262045"/>
              <a:gd name="connsiteX19" fmla="*/ 19082 w 944537"/>
              <a:gd name="connsiteY19" fmla="*/ 8268 h 262045"/>
              <a:gd name="connsiteX20" fmla="*/ 8124 w 944537"/>
              <a:gd name="connsiteY20" fmla="*/ 59799 h 2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4537" h="262045">
                <a:moveTo>
                  <a:pt x="925627" y="262045"/>
                </a:moveTo>
                <a:cubicBezTo>
                  <a:pt x="924294" y="262045"/>
                  <a:pt x="922962" y="261897"/>
                  <a:pt x="921629" y="261626"/>
                </a:cubicBezTo>
                <a:lnTo>
                  <a:pt x="921629" y="261626"/>
                </a:lnTo>
                <a:lnTo>
                  <a:pt x="2942" y="66215"/>
                </a:lnTo>
                <a:cubicBezTo>
                  <a:pt x="1979" y="66018"/>
                  <a:pt x="1140" y="65425"/>
                  <a:pt x="597" y="64611"/>
                </a:cubicBezTo>
                <a:cubicBezTo>
                  <a:pt x="54" y="63797"/>
                  <a:pt x="-118" y="62785"/>
                  <a:pt x="79" y="61822"/>
                </a:cubicBezTo>
                <a:lnTo>
                  <a:pt x="12591" y="2937"/>
                </a:lnTo>
                <a:cubicBezTo>
                  <a:pt x="12789" y="1950"/>
                  <a:pt x="13406" y="1111"/>
                  <a:pt x="14245" y="568"/>
                </a:cubicBezTo>
                <a:cubicBezTo>
                  <a:pt x="15084" y="25"/>
                  <a:pt x="16121" y="-123"/>
                  <a:pt x="17083" y="99"/>
                </a:cubicBezTo>
                <a:lnTo>
                  <a:pt x="930069" y="224582"/>
                </a:lnTo>
                <a:cubicBezTo>
                  <a:pt x="940089" y="227050"/>
                  <a:pt x="946259" y="236873"/>
                  <a:pt x="944112" y="246966"/>
                </a:cubicBezTo>
                <a:cubicBezTo>
                  <a:pt x="943051" y="251927"/>
                  <a:pt x="940138" y="256172"/>
                  <a:pt x="935869" y="258936"/>
                </a:cubicBezTo>
                <a:cubicBezTo>
                  <a:pt x="932759" y="260960"/>
                  <a:pt x="929206" y="261996"/>
                  <a:pt x="925578" y="261996"/>
                </a:cubicBezTo>
                <a:close/>
                <a:moveTo>
                  <a:pt x="8124" y="59749"/>
                </a:moveTo>
                <a:lnTo>
                  <a:pt x="923184" y="254395"/>
                </a:lnTo>
                <a:lnTo>
                  <a:pt x="923184" y="254395"/>
                </a:lnTo>
                <a:cubicBezTo>
                  <a:pt x="926219" y="255037"/>
                  <a:pt x="929304" y="254469"/>
                  <a:pt x="931896" y="252791"/>
                </a:cubicBezTo>
                <a:cubicBezTo>
                  <a:pt x="934487" y="251112"/>
                  <a:pt x="936264" y="248521"/>
                  <a:pt x="936930" y="245486"/>
                </a:cubicBezTo>
                <a:cubicBezTo>
                  <a:pt x="938238" y="239341"/>
                  <a:pt x="934487" y="233319"/>
                  <a:pt x="928366" y="231838"/>
                </a:cubicBezTo>
                <a:lnTo>
                  <a:pt x="19082" y="8268"/>
                </a:lnTo>
                <a:lnTo>
                  <a:pt x="8124" y="59799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0" name="任意多边形: 形状 89"/>
          <p:cNvSpPr/>
          <p:nvPr userDrawn="1">
            <p:custDataLst>
              <p:tags r:id="rId71"/>
            </p:custDataLst>
          </p:nvPr>
        </p:nvSpPr>
        <p:spPr>
          <a:xfrm>
            <a:off x="5798303" y="2797024"/>
            <a:ext cx="687438" cy="595619"/>
          </a:xfrm>
          <a:custGeom>
            <a:avLst/>
            <a:gdLst>
              <a:gd name="connsiteX0" fmla="*/ 890509 w 934665"/>
              <a:gd name="connsiteY0" fmla="*/ 808975 h 809825"/>
              <a:gd name="connsiteX1" fmla="*/ 39073 w 934665"/>
              <a:gd name="connsiteY1" fmla="*/ 627878 h 809825"/>
              <a:gd name="connsiteX2" fmla="*/ 9704 w 934665"/>
              <a:gd name="connsiteY2" fmla="*/ 593203 h 809825"/>
              <a:gd name="connsiteX3" fmla="*/ 5 w 934665"/>
              <a:gd name="connsiteY3" fmla="*/ 35698 h 809825"/>
              <a:gd name="connsiteX4" fmla="*/ 44157 w 934665"/>
              <a:gd name="connsiteY4" fmla="*/ 851 h 809825"/>
              <a:gd name="connsiteX5" fmla="*/ 895593 w 934665"/>
              <a:gd name="connsiteY5" fmla="*/ 181947 h 809825"/>
              <a:gd name="connsiteX6" fmla="*/ 924961 w 934665"/>
              <a:gd name="connsiteY6" fmla="*/ 216622 h 809825"/>
              <a:gd name="connsiteX7" fmla="*/ 934660 w 934665"/>
              <a:gd name="connsiteY7" fmla="*/ 774127 h 809825"/>
              <a:gd name="connsiteX8" fmla="*/ 890509 w 934665"/>
              <a:gd name="connsiteY8" fmla="*/ 808975 h 8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665" h="809825">
                <a:moveTo>
                  <a:pt x="890509" y="808975"/>
                </a:moveTo>
                <a:lnTo>
                  <a:pt x="39073" y="627878"/>
                </a:lnTo>
                <a:cubicBezTo>
                  <a:pt x="22217" y="624299"/>
                  <a:pt x="10000" y="609887"/>
                  <a:pt x="9704" y="593203"/>
                </a:cubicBezTo>
                <a:lnTo>
                  <a:pt x="5" y="35698"/>
                </a:lnTo>
                <a:cubicBezTo>
                  <a:pt x="-389" y="12919"/>
                  <a:pt x="21106" y="-4061"/>
                  <a:pt x="44157" y="851"/>
                </a:cubicBezTo>
                <a:lnTo>
                  <a:pt x="895593" y="181947"/>
                </a:lnTo>
                <a:cubicBezTo>
                  <a:pt x="912449" y="185526"/>
                  <a:pt x="924665" y="199939"/>
                  <a:pt x="924961" y="216622"/>
                </a:cubicBezTo>
                <a:lnTo>
                  <a:pt x="934660" y="774127"/>
                </a:lnTo>
                <a:cubicBezTo>
                  <a:pt x="935055" y="796906"/>
                  <a:pt x="913559" y="813886"/>
                  <a:pt x="890509" y="808975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1" name="任意多边形: 形状 90"/>
          <p:cNvSpPr/>
          <p:nvPr userDrawn="1">
            <p:custDataLst>
              <p:tags r:id="rId72"/>
            </p:custDataLst>
          </p:nvPr>
        </p:nvSpPr>
        <p:spPr>
          <a:xfrm>
            <a:off x="5795616" y="2794295"/>
            <a:ext cx="692865" cy="601079"/>
          </a:xfrm>
          <a:custGeom>
            <a:avLst/>
            <a:gdLst>
              <a:gd name="connsiteX0" fmla="*/ 902207 w 942044"/>
              <a:gd name="connsiteY0" fmla="*/ 817249 h 817249"/>
              <a:gd name="connsiteX1" fmla="*/ 893421 w 942044"/>
              <a:gd name="connsiteY1" fmla="*/ 816312 h 817249"/>
              <a:gd name="connsiteX2" fmla="*/ 41985 w 942044"/>
              <a:gd name="connsiteY2" fmla="*/ 635215 h 817249"/>
              <a:gd name="connsiteX3" fmla="*/ 9704 w 942044"/>
              <a:gd name="connsiteY3" fmla="*/ 596987 h 817249"/>
              <a:gd name="connsiteX4" fmla="*/ 6 w 942044"/>
              <a:gd name="connsiteY4" fmla="*/ 39481 h 817249"/>
              <a:gd name="connsiteX5" fmla="*/ 14048 w 942044"/>
              <a:gd name="connsiteY5" fmla="*/ 9224 h 817249"/>
              <a:gd name="connsiteX6" fmla="*/ 48624 w 942044"/>
              <a:gd name="connsiteY6" fmla="*/ 932 h 817249"/>
              <a:gd name="connsiteX7" fmla="*/ 900060 w 942044"/>
              <a:gd name="connsiteY7" fmla="*/ 182029 h 817249"/>
              <a:gd name="connsiteX8" fmla="*/ 932340 w 942044"/>
              <a:gd name="connsiteY8" fmla="*/ 220257 h 817249"/>
              <a:gd name="connsiteX9" fmla="*/ 942039 w 942044"/>
              <a:gd name="connsiteY9" fmla="*/ 777763 h 817249"/>
              <a:gd name="connsiteX10" fmla="*/ 927997 w 942044"/>
              <a:gd name="connsiteY10" fmla="*/ 808019 h 817249"/>
              <a:gd name="connsiteX11" fmla="*/ 902207 w 942044"/>
              <a:gd name="connsiteY11" fmla="*/ 817225 h 817249"/>
              <a:gd name="connsiteX12" fmla="*/ 39813 w 942044"/>
              <a:gd name="connsiteY12" fmla="*/ 7422 h 817249"/>
              <a:gd name="connsiteX13" fmla="*/ 18737 w 942044"/>
              <a:gd name="connsiteY13" fmla="*/ 14950 h 817249"/>
              <a:gd name="connsiteX14" fmla="*/ 7385 w 942044"/>
              <a:gd name="connsiteY14" fmla="*/ 39358 h 817249"/>
              <a:gd name="connsiteX15" fmla="*/ 17084 w 942044"/>
              <a:gd name="connsiteY15" fmla="*/ 596863 h 817249"/>
              <a:gd name="connsiteX16" fmla="*/ 43515 w 942044"/>
              <a:gd name="connsiteY16" fmla="*/ 627984 h 817249"/>
              <a:gd name="connsiteX17" fmla="*/ 894951 w 942044"/>
              <a:gd name="connsiteY17" fmla="*/ 809081 h 817249"/>
              <a:gd name="connsiteX18" fmla="*/ 894951 w 942044"/>
              <a:gd name="connsiteY18" fmla="*/ 809081 h 817249"/>
              <a:gd name="connsiteX19" fmla="*/ 923283 w 942044"/>
              <a:gd name="connsiteY19" fmla="*/ 802318 h 817249"/>
              <a:gd name="connsiteX20" fmla="*/ 934636 w 942044"/>
              <a:gd name="connsiteY20" fmla="*/ 777911 h 817249"/>
              <a:gd name="connsiteX21" fmla="*/ 924937 w 942044"/>
              <a:gd name="connsiteY21" fmla="*/ 220405 h 817249"/>
              <a:gd name="connsiteX22" fmla="*/ 898505 w 942044"/>
              <a:gd name="connsiteY22" fmla="*/ 189284 h 817249"/>
              <a:gd name="connsiteX23" fmla="*/ 47069 w 942044"/>
              <a:gd name="connsiteY23" fmla="*/ 8188 h 817249"/>
              <a:gd name="connsiteX24" fmla="*/ 39838 w 942044"/>
              <a:gd name="connsiteY24" fmla="*/ 7422 h 8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2044" h="817249">
                <a:moveTo>
                  <a:pt x="902207" y="817249"/>
                </a:moveTo>
                <a:cubicBezTo>
                  <a:pt x="899295" y="817249"/>
                  <a:pt x="896333" y="816953"/>
                  <a:pt x="893421" y="816312"/>
                </a:cubicBezTo>
                <a:lnTo>
                  <a:pt x="41985" y="635215"/>
                </a:lnTo>
                <a:cubicBezTo>
                  <a:pt x="23303" y="631241"/>
                  <a:pt x="10025" y="615521"/>
                  <a:pt x="9704" y="596987"/>
                </a:cubicBezTo>
                <a:lnTo>
                  <a:pt x="6" y="39481"/>
                </a:lnTo>
                <a:cubicBezTo>
                  <a:pt x="-192" y="27783"/>
                  <a:pt x="4917" y="16751"/>
                  <a:pt x="14048" y="9224"/>
                </a:cubicBezTo>
                <a:cubicBezTo>
                  <a:pt x="23624" y="1327"/>
                  <a:pt x="36235" y="-1709"/>
                  <a:pt x="48624" y="932"/>
                </a:cubicBezTo>
                <a:lnTo>
                  <a:pt x="900060" y="182029"/>
                </a:lnTo>
                <a:cubicBezTo>
                  <a:pt x="918742" y="186002"/>
                  <a:pt x="932020" y="201723"/>
                  <a:pt x="932340" y="220257"/>
                </a:cubicBezTo>
                <a:lnTo>
                  <a:pt x="942039" y="777763"/>
                </a:lnTo>
                <a:cubicBezTo>
                  <a:pt x="942237" y="789460"/>
                  <a:pt x="937128" y="800492"/>
                  <a:pt x="927997" y="808019"/>
                </a:cubicBezTo>
                <a:cubicBezTo>
                  <a:pt x="920692" y="814041"/>
                  <a:pt x="911610" y="817225"/>
                  <a:pt x="902207" y="817225"/>
                </a:cubicBezTo>
                <a:close/>
                <a:moveTo>
                  <a:pt x="39813" y="7422"/>
                </a:moveTo>
                <a:cubicBezTo>
                  <a:pt x="32113" y="7422"/>
                  <a:pt x="24710" y="10014"/>
                  <a:pt x="18737" y="14950"/>
                </a:cubicBezTo>
                <a:cubicBezTo>
                  <a:pt x="11358" y="21021"/>
                  <a:pt x="7237" y="29930"/>
                  <a:pt x="7385" y="39358"/>
                </a:cubicBezTo>
                <a:lnTo>
                  <a:pt x="17084" y="596863"/>
                </a:lnTo>
                <a:cubicBezTo>
                  <a:pt x="17355" y="611918"/>
                  <a:pt x="28214" y="624726"/>
                  <a:pt x="43515" y="627984"/>
                </a:cubicBezTo>
                <a:lnTo>
                  <a:pt x="894951" y="809081"/>
                </a:lnTo>
                <a:lnTo>
                  <a:pt x="894951" y="809081"/>
                </a:lnTo>
                <a:cubicBezTo>
                  <a:pt x="905119" y="811252"/>
                  <a:pt x="915435" y="808784"/>
                  <a:pt x="923283" y="802318"/>
                </a:cubicBezTo>
                <a:cubicBezTo>
                  <a:pt x="930662" y="796247"/>
                  <a:pt x="934784" y="787338"/>
                  <a:pt x="934636" y="777911"/>
                </a:cubicBezTo>
                <a:lnTo>
                  <a:pt x="924937" y="220405"/>
                </a:lnTo>
                <a:cubicBezTo>
                  <a:pt x="924665" y="205351"/>
                  <a:pt x="913806" y="192542"/>
                  <a:pt x="898505" y="189284"/>
                </a:cubicBezTo>
                <a:lnTo>
                  <a:pt x="47069" y="8188"/>
                </a:lnTo>
                <a:cubicBezTo>
                  <a:pt x="44650" y="7669"/>
                  <a:pt x="42232" y="7422"/>
                  <a:pt x="39838" y="742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2" name="任意多边形: 形状 91"/>
          <p:cNvSpPr/>
          <p:nvPr userDrawn="1">
            <p:custDataLst>
              <p:tags r:id="rId73"/>
            </p:custDataLst>
          </p:nvPr>
        </p:nvSpPr>
        <p:spPr>
          <a:xfrm>
            <a:off x="5777406" y="2793426"/>
            <a:ext cx="684528" cy="611371"/>
          </a:xfrm>
          <a:custGeom>
            <a:avLst/>
            <a:gdLst>
              <a:gd name="connsiteX0" fmla="*/ 886236 w 930709"/>
              <a:gd name="connsiteY0" fmla="*/ 830418 h 831241"/>
              <a:gd name="connsiteX1" fmla="*/ 34799 w 930709"/>
              <a:gd name="connsiteY1" fmla="*/ 649321 h 831241"/>
              <a:gd name="connsiteX2" fmla="*/ 5653 w 930709"/>
              <a:gd name="connsiteY2" fmla="*/ 613684 h 831241"/>
              <a:gd name="connsiteX3" fmla="*/ 2 w 930709"/>
              <a:gd name="connsiteY3" fmla="*/ 37176 h 831241"/>
              <a:gd name="connsiteX4" fmla="*/ 44474 w 930709"/>
              <a:gd name="connsiteY4" fmla="*/ 823 h 831241"/>
              <a:gd name="connsiteX5" fmla="*/ 895910 w 930709"/>
              <a:gd name="connsiteY5" fmla="*/ 181920 h 831241"/>
              <a:gd name="connsiteX6" fmla="*/ 925056 w 930709"/>
              <a:gd name="connsiteY6" fmla="*/ 217557 h 831241"/>
              <a:gd name="connsiteX7" fmla="*/ 930708 w 930709"/>
              <a:gd name="connsiteY7" fmla="*/ 794065 h 831241"/>
              <a:gd name="connsiteX8" fmla="*/ 886236 w 930709"/>
              <a:gd name="connsiteY8" fmla="*/ 830418 h 8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709" h="831241">
                <a:moveTo>
                  <a:pt x="886236" y="830418"/>
                </a:moveTo>
                <a:lnTo>
                  <a:pt x="34799" y="649321"/>
                </a:lnTo>
                <a:cubicBezTo>
                  <a:pt x="17943" y="645743"/>
                  <a:pt x="5826" y="630911"/>
                  <a:pt x="5653" y="613684"/>
                </a:cubicBezTo>
                <a:lnTo>
                  <a:pt x="2" y="37176"/>
                </a:lnTo>
                <a:cubicBezTo>
                  <a:pt x="-220" y="13607"/>
                  <a:pt x="21423" y="-4088"/>
                  <a:pt x="44474" y="823"/>
                </a:cubicBezTo>
                <a:lnTo>
                  <a:pt x="895910" y="181920"/>
                </a:lnTo>
                <a:cubicBezTo>
                  <a:pt x="912766" y="185498"/>
                  <a:pt x="924883" y="200331"/>
                  <a:pt x="925056" y="217557"/>
                </a:cubicBezTo>
                <a:lnTo>
                  <a:pt x="930708" y="794065"/>
                </a:lnTo>
                <a:cubicBezTo>
                  <a:pt x="930930" y="817634"/>
                  <a:pt x="909286" y="835329"/>
                  <a:pt x="886236" y="8304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3" name="任意多边形: 形状 92"/>
          <p:cNvSpPr/>
          <p:nvPr userDrawn="1">
            <p:custDataLst>
              <p:tags r:id="rId74"/>
            </p:custDataLst>
          </p:nvPr>
        </p:nvSpPr>
        <p:spPr>
          <a:xfrm rot="16332600">
            <a:off x="6056540" y="3064258"/>
            <a:ext cx="71153" cy="47447"/>
          </a:xfrm>
          <a:custGeom>
            <a:avLst/>
            <a:gdLst>
              <a:gd name="connsiteX0" fmla="*/ 96743 w 96742"/>
              <a:gd name="connsiteY0" fmla="*/ 32256 h 64511"/>
              <a:gd name="connsiteX1" fmla="*/ 48371 w 96742"/>
              <a:gd name="connsiteY1" fmla="*/ 64512 h 64511"/>
              <a:gd name="connsiteX2" fmla="*/ 0 w 96742"/>
              <a:gd name="connsiteY2" fmla="*/ 32256 h 64511"/>
              <a:gd name="connsiteX3" fmla="*/ 48371 w 96742"/>
              <a:gd name="connsiteY3" fmla="*/ 0 h 64511"/>
              <a:gd name="connsiteX4" fmla="*/ 96743 w 96742"/>
              <a:gd name="connsiteY4" fmla="*/ 32256 h 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2" h="64511">
                <a:moveTo>
                  <a:pt x="96743" y="32256"/>
                </a:moveTo>
                <a:cubicBezTo>
                  <a:pt x="96743" y="50070"/>
                  <a:pt x="75086" y="64512"/>
                  <a:pt x="48371" y="64512"/>
                </a:cubicBezTo>
                <a:cubicBezTo>
                  <a:pt x="21657" y="64512"/>
                  <a:pt x="0" y="50070"/>
                  <a:pt x="0" y="32256"/>
                </a:cubicBezTo>
                <a:cubicBezTo>
                  <a:pt x="0" y="14441"/>
                  <a:pt x="21657" y="0"/>
                  <a:pt x="48371" y="0"/>
                </a:cubicBezTo>
                <a:cubicBezTo>
                  <a:pt x="75086" y="0"/>
                  <a:pt x="96743" y="14441"/>
                  <a:pt x="96743" y="32256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4" name="任意多边形: 形状 93"/>
          <p:cNvSpPr/>
          <p:nvPr userDrawn="1">
            <p:custDataLst>
              <p:tags r:id="rId75"/>
            </p:custDataLst>
          </p:nvPr>
        </p:nvSpPr>
        <p:spPr>
          <a:xfrm>
            <a:off x="6570123" y="2569741"/>
            <a:ext cx="955599" cy="1246983"/>
          </a:xfrm>
          <a:custGeom>
            <a:avLst/>
            <a:gdLst>
              <a:gd name="connsiteX0" fmla="*/ 1299267 w 1299266"/>
              <a:gd name="connsiteY0" fmla="*/ 309010 h 1695443"/>
              <a:gd name="connsiteX1" fmla="*/ 962888 w 1299266"/>
              <a:gd name="connsiteY1" fmla="*/ 60168 h 1695443"/>
              <a:gd name="connsiteX2" fmla="*/ 753435 w 1299266"/>
              <a:gd name="connsiteY2" fmla="*/ 87315 h 1695443"/>
              <a:gd name="connsiteX3" fmla="*/ 671327 w 1299266"/>
              <a:gd name="connsiteY3" fmla="*/ 0 h 1695443"/>
              <a:gd name="connsiteX4" fmla="*/ 325520 w 1299266"/>
              <a:gd name="connsiteY4" fmla="*/ 23100 h 1695443"/>
              <a:gd name="connsiteX5" fmla="*/ 231319 w 1299266"/>
              <a:gd name="connsiteY5" fmla="*/ 549707 h 1695443"/>
              <a:gd name="connsiteX6" fmla="*/ 0 w 1299266"/>
              <a:gd name="connsiteY6" fmla="*/ 1183373 h 1695443"/>
              <a:gd name="connsiteX7" fmla="*/ 221694 w 1299266"/>
              <a:gd name="connsiteY7" fmla="*/ 1483449 h 1695443"/>
              <a:gd name="connsiteX8" fmla="*/ 317549 w 1299266"/>
              <a:gd name="connsiteY8" fmla="*/ 1340358 h 1695443"/>
              <a:gd name="connsiteX9" fmla="*/ 281690 w 1299266"/>
              <a:gd name="connsiteY9" fmla="*/ 1526070 h 1695443"/>
              <a:gd name="connsiteX10" fmla="*/ 877942 w 1299266"/>
              <a:gd name="connsiteY10" fmla="*/ 1695444 h 1695443"/>
              <a:gd name="connsiteX11" fmla="*/ 1130534 w 1299266"/>
              <a:gd name="connsiteY11" fmla="*/ 582037 h 1695443"/>
              <a:gd name="connsiteX12" fmla="*/ 1299267 w 1299266"/>
              <a:gd name="connsiteY12" fmla="*/ 309010 h 169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9266" h="1695443">
                <a:moveTo>
                  <a:pt x="1299267" y="309010"/>
                </a:moveTo>
                <a:lnTo>
                  <a:pt x="962888" y="60168"/>
                </a:lnTo>
                <a:cubicBezTo>
                  <a:pt x="872512" y="107256"/>
                  <a:pt x="797981" y="97755"/>
                  <a:pt x="753435" y="87315"/>
                </a:cubicBezTo>
                <a:cubicBezTo>
                  <a:pt x="672486" y="68362"/>
                  <a:pt x="671327" y="0"/>
                  <a:pt x="671327" y="0"/>
                </a:cubicBezTo>
                <a:lnTo>
                  <a:pt x="325520" y="23100"/>
                </a:lnTo>
                <a:cubicBezTo>
                  <a:pt x="325520" y="23100"/>
                  <a:pt x="268190" y="414292"/>
                  <a:pt x="231319" y="549707"/>
                </a:cubicBezTo>
                <a:lnTo>
                  <a:pt x="0" y="1183373"/>
                </a:lnTo>
                <a:lnTo>
                  <a:pt x="221694" y="1483449"/>
                </a:lnTo>
                <a:lnTo>
                  <a:pt x="317549" y="1340358"/>
                </a:lnTo>
                <a:lnTo>
                  <a:pt x="281690" y="1526070"/>
                </a:lnTo>
                <a:lnTo>
                  <a:pt x="877942" y="1695444"/>
                </a:lnTo>
                <a:lnTo>
                  <a:pt x="1130534" y="582037"/>
                </a:lnTo>
                <a:cubicBezTo>
                  <a:pt x="1083397" y="365402"/>
                  <a:pt x="1299267" y="309010"/>
                  <a:pt x="1299267" y="309010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6" name="任意多边形: 形状 95"/>
          <p:cNvSpPr/>
          <p:nvPr userDrawn="1">
            <p:custDataLst>
              <p:tags r:id="rId76"/>
            </p:custDataLst>
          </p:nvPr>
        </p:nvSpPr>
        <p:spPr>
          <a:xfrm>
            <a:off x="6516448" y="2567011"/>
            <a:ext cx="790132" cy="1096516"/>
          </a:xfrm>
          <a:custGeom>
            <a:avLst/>
            <a:gdLst>
              <a:gd name="connsiteX0" fmla="*/ 183004 w 384854"/>
              <a:gd name="connsiteY0" fmla="*/ 147614 h 147613"/>
              <a:gd name="connsiteX1" fmla="*/ 120269 w 384854"/>
              <a:gd name="connsiteY1" fmla="*/ 139025 h 147613"/>
              <a:gd name="connsiteX2" fmla="*/ 7 w 384854"/>
              <a:gd name="connsiteY2" fmla="*/ 3906 h 147613"/>
              <a:gd name="connsiteX3" fmla="*/ 3486 w 384854"/>
              <a:gd name="connsiteY3" fmla="*/ 7 h 147613"/>
              <a:gd name="connsiteX4" fmla="*/ 7411 w 384854"/>
              <a:gd name="connsiteY4" fmla="*/ 3487 h 147613"/>
              <a:gd name="connsiteX5" fmla="*/ 122391 w 384854"/>
              <a:gd name="connsiteY5" fmla="*/ 131942 h 147613"/>
              <a:gd name="connsiteX6" fmla="*/ 379303 w 384854"/>
              <a:gd name="connsiteY6" fmla="*/ 84410 h 147613"/>
              <a:gd name="connsiteX7" fmla="*/ 384362 w 384854"/>
              <a:gd name="connsiteY7" fmla="*/ 85767 h 147613"/>
              <a:gd name="connsiteX8" fmla="*/ 383005 w 384854"/>
              <a:gd name="connsiteY8" fmla="*/ 90827 h 147613"/>
              <a:gd name="connsiteX9" fmla="*/ 183028 w 384854"/>
              <a:gd name="connsiteY9" fmla="*/ 147614 h 14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9" h="2302">
                <a:moveTo>
                  <a:pt x="1145" y="12"/>
                </a:moveTo>
                <a:lnTo>
                  <a:pt x="1077" y="16"/>
                </a:lnTo>
                <a:lnTo>
                  <a:pt x="1077" y="18"/>
                </a:lnTo>
                <a:cubicBezTo>
                  <a:pt x="1081" y="47"/>
                  <a:pt x="1106" y="158"/>
                  <a:pt x="1240" y="205"/>
                </a:cubicBezTo>
                <a:lnTo>
                  <a:pt x="1246" y="207"/>
                </a:lnTo>
                <a:lnTo>
                  <a:pt x="1249" y="198"/>
                </a:lnTo>
                <a:cubicBezTo>
                  <a:pt x="1257" y="176"/>
                  <a:pt x="1263" y="160"/>
                  <a:pt x="1266" y="151"/>
                </a:cubicBezTo>
                <a:lnTo>
                  <a:pt x="1267" y="148"/>
                </a:lnTo>
                <a:lnTo>
                  <a:pt x="1264" y="147"/>
                </a:lnTo>
                <a:cubicBezTo>
                  <a:pt x="1169" y="111"/>
                  <a:pt x="1148" y="33"/>
                  <a:pt x="1145" y="12"/>
                </a:cubicBezTo>
                <a:close/>
                <a:moveTo>
                  <a:pt x="1149" y="0"/>
                </a:moveTo>
                <a:cubicBezTo>
                  <a:pt x="1152" y="0"/>
                  <a:pt x="1155" y="2"/>
                  <a:pt x="1155" y="5"/>
                </a:cubicBezTo>
                <a:cubicBezTo>
                  <a:pt x="1155" y="9"/>
                  <a:pt x="1165" y="103"/>
                  <a:pt x="1277" y="139"/>
                </a:cubicBezTo>
                <a:cubicBezTo>
                  <a:pt x="1390" y="176"/>
                  <a:pt x="1595" y="94"/>
                  <a:pt x="1598" y="93"/>
                </a:cubicBezTo>
                <a:cubicBezTo>
                  <a:pt x="1600" y="92"/>
                  <a:pt x="1604" y="94"/>
                  <a:pt x="1605" y="97"/>
                </a:cubicBezTo>
                <a:cubicBezTo>
                  <a:pt x="1606" y="99"/>
                  <a:pt x="1605" y="103"/>
                  <a:pt x="1602" y="104"/>
                </a:cubicBezTo>
                <a:cubicBezTo>
                  <a:pt x="1594" y="107"/>
                  <a:pt x="1403" y="184"/>
                  <a:pt x="1284" y="153"/>
                </a:cubicBezTo>
                <a:lnTo>
                  <a:pt x="1278" y="152"/>
                </a:lnTo>
                <a:lnTo>
                  <a:pt x="1278" y="152"/>
                </a:lnTo>
                <a:cubicBezTo>
                  <a:pt x="1275" y="160"/>
                  <a:pt x="1269" y="177"/>
                  <a:pt x="1260" y="202"/>
                </a:cubicBezTo>
                <a:lnTo>
                  <a:pt x="1257" y="210"/>
                </a:lnTo>
                <a:lnTo>
                  <a:pt x="1270" y="213"/>
                </a:lnTo>
                <a:cubicBezTo>
                  <a:pt x="1443" y="254"/>
                  <a:pt x="1648" y="137"/>
                  <a:pt x="1650" y="136"/>
                </a:cubicBezTo>
                <a:cubicBezTo>
                  <a:pt x="1653" y="134"/>
                  <a:pt x="1657" y="135"/>
                  <a:pt x="1658" y="138"/>
                </a:cubicBezTo>
                <a:cubicBezTo>
                  <a:pt x="1660" y="140"/>
                  <a:pt x="1659" y="144"/>
                  <a:pt x="1656" y="146"/>
                </a:cubicBezTo>
                <a:cubicBezTo>
                  <a:pt x="1654" y="147"/>
                  <a:pt x="1502" y="233"/>
                  <a:pt x="1347" y="233"/>
                </a:cubicBezTo>
                <a:lnTo>
                  <a:pt x="1347" y="233"/>
                </a:lnTo>
                <a:cubicBezTo>
                  <a:pt x="1319" y="233"/>
                  <a:pt x="1290" y="230"/>
                  <a:pt x="1262" y="223"/>
                </a:cubicBezTo>
                <a:lnTo>
                  <a:pt x="1254" y="221"/>
                </a:lnTo>
                <a:lnTo>
                  <a:pt x="1253" y="222"/>
                </a:lnTo>
                <a:cubicBezTo>
                  <a:pt x="1189" y="406"/>
                  <a:pt x="1027" y="878"/>
                  <a:pt x="973" y="1175"/>
                </a:cubicBezTo>
                <a:cubicBezTo>
                  <a:pt x="905" y="1549"/>
                  <a:pt x="611" y="2073"/>
                  <a:pt x="608" y="2079"/>
                </a:cubicBezTo>
                <a:cubicBezTo>
                  <a:pt x="608" y="2079"/>
                  <a:pt x="608" y="2079"/>
                  <a:pt x="608" y="2079"/>
                </a:cubicBezTo>
                <a:lnTo>
                  <a:pt x="460" y="2300"/>
                </a:lnTo>
                <a:cubicBezTo>
                  <a:pt x="459" y="2301"/>
                  <a:pt x="457" y="2302"/>
                  <a:pt x="455" y="2302"/>
                </a:cubicBezTo>
                <a:cubicBezTo>
                  <a:pt x="455" y="2302"/>
                  <a:pt x="455" y="2302"/>
                  <a:pt x="455" y="2302"/>
                </a:cubicBezTo>
                <a:cubicBezTo>
                  <a:pt x="453" y="2302"/>
                  <a:pt x="452" y="2302"/>
                  <a:pt x="450" y="2300"/>
                </a:cubicBezTo>
                <a:lnTo>
                  <a:pt x="108" y="1837"/>
                </a:lnTo>
                <a:cubicBezTo>
                  <a:pt x="107" y="1835"/>
                  <a:pt x="107" y="1833"/>
                  <a:pt x="107" y="1831"/>
                </a:cubicBezTo>
                <a:lnTo>
                  <a:pt x="542" y="612"/>
                </a:lnTo>
                <a:cubicBezTo>
                  <a:pt x="543" y="609"/>
                  <a:pt x="547" y="608"/>
                  <a:pt x="550" y="609"/>
                </a:cubicBezTo>
                <a:cubicBezTo>
                  <a:pt x="553" y="610"/>
                  <a:pt x="554" y="613"/>
                  <a:pt x="553" y="616"/>
                </a:cubicBezTo>
                <a:lnTo>
                  <a:pt x="119" y="1832"/>
                </a:lnTo>
                <a:lnTo>
                  <a:pt x="455" y="2287"/>
                </a:lnTo>
                <a:lnTo>
                  <a:pt x="598" y="2073"/>
                </a:lnTo>
                <a:cubicBezTo>
                  <a:pt x="605" y="2060"/>
                  <a:pt x="894" y="1543"/>
                  <a:pt x="962" y="1173"/>
                </a:cubicBezTo>
                <a:cubicBezTo>
                  <a:pt x="1016" y="876"/>
                  <a:pt x="1178" y="402"/>
                  <a:pt x="1242" y="219"/>
                </a:cubicBezTo>
                <a:lnTo>
                  <a:pt x="1243" y="217"/>
                </a:lnTo>
                <a:lnTo>
                  <a:pt x="1236" y="216"/>
                </a:lnTo>
                <a:cubicBezTo>
                  <a:pt x="1096" y="167"/>
                  <a:pt x="1070" y="49"/>
                  <a:pt x="1066" y="19"/>
                </a:cubicBezTo>
                <a:lnTo>
                  <a:pt x="1065" y="17"/>
                </a:lnTo>
                <a:lnTo>
                  <a:pt x="587" y="48"/>
                </a:lnTo>
                <a:cubicBezTo>
                  <a:pt x="469" y="54"/>
                  <a:pt x="359" y="131"/>
                  <a:pt x="314" y="241"/>
                </a:cubicBezTo>
                <a:lnTo>
                  <a:pt x="11" y="1042"/>
                </a:lnTo>
                <a:cubicBezTo>
                  <a:pt x="10" y="1045"/>
                  <a:pt x="8" y="1046"/>
                  <a:pt x="6" y="1046"/>
                </a:cubicBezTo>
                <a:lnTo>
                  <a:pt x="6" y="1046"/>
                </a:lnTo>
                <a:cubicBezTo>
                  <a:pt x="5" y="1046"/>
                  <a:pt x="4" y="1046"/>
                  <a:pt x="4" y="1046"/>
                </a:cubicBezTo>
                <a:cubicBezTo>
                  <a:pt x="1" y="1045"/>
                  <a:pt x="-1" y="1041"/>
                  <a:pt x="0" y="1038"/>
                </a:cubicBezTo>
                <a:lnTo>
                  <a:pt x="303" y="237"/>
                </a:lnTo>
                <a:cubicBezTo>
                  <a:pt x="350" y="123"/>
                  <a:pt x="464" y="43"/>
                  <a:pt x="586" y="37"/>
                </a:cubicBezTo>
                <a:lnTo>
                  <a:pt x="1149" y="0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97" name="任意多边形: 形状 96"/>
          <p:cNvSpPr/>
          <p:nvPr userDrawn="1">
            <p:custDataLst>
              <p:tags r:id="rId77"/>
            </p:custDataLst>
          </p:nvPr>
        </p:nvSpPr>
        <p:spPr>
          <a:xfrm>
            <a:off x="6774584" y="3399103"/>
            <a:ext cx="538107" cy="420344"/>
          </a:xfrm>
          <a:custGeom>
            <a:avLst/>
            <a:gdLst>
              <a:gd name="connsiteX0" fmla="*/ 599950 w 731630"/>
              <a:gd name="connsiteY0" fmla="*/ 571515 h 571515"/>
              <a:gd name="connsiteX1" fmla="*/ 598938 w 731630"/>
              <a:gd name="connsiteY1" fmla="*/ 571367 h 571515"/>
              <a:gd name="connsiteX2" fmla="*/ 2686 w 731630"/>
              <a:gd name="connsiteY2" fmla="*/ 401993 h 571515"/>
              <a:gd name="connsiteX3" fmla="*/ 70 w 731630"/>
              <a:gd name="connsiteY3" fmla="*/ 397723 h 571515"/>
              <a:gd name="connsiteX4" fmla="*/ 35929 w 731630"/>
              <a:gd name="connsiteY4" fmla="*/ 212012 h 571515"/>
              <a:gd name="connsiteX5" fmla="*/ 40272 w 731630"/>
              <a:gd name="connsiteY5" fmla="*/ 209075 h 571515"/>
              <a:gd name="connsiteX6" fmla="*/ 43209 w 731630"/>
              <a:gd name="connsiteY6" fmla="*/ 213418 h 571515"/>
              <a:gd name="connsiteX7" fmla="*/ 7992 w 731630"/>
              <a:gd name="connsiteY7" fmla="*/ 395799 h 571515"/>
              <a:gd name="connsiteX8" fmla="*/ 597210 w 731630"/>
              <a:gd name="connsiteY8" fmla="*/ 563174 h 571515"/>
              <a:gd name="connsiteX9" fmla="*/ 724333 w 731630"/>
              <a:gd name="connsiteY9" fmla="*/ 2879 h 571515"/>
              <a:gd name="connsiteX10" fmla="*/ 728751 w 731630"/>
              <a:gd name="connsiteY10" fmla="*/ 90 h 571515"/>
              <a:gd name="connsiteX11" fmla="*/ 731540 w 731630"/>
              <a:gd name="connsiteY11" fmla="*/ 4508 h 571515"/>
              <a:gd name="connsiteX12" fmla="*/ 603553 w 731630"/>
              <a:gd name="connsiteY12" fmla="*/ 568603 h 571515"/>
              <a:gd name="connsiteX13" fmla="*/ 601825 w 731630"/>
              <a:gd name="connsiteY13" fmla="*/ 570972 h 571515"/>
              <a:gd name="connsiteX14" fmla="*/ 599925 w 731630"/>
              <a:gd name="connsiteY14" fmla="*/ 571490 h 5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630" h="571515">
                <a:moveTo>
                  <a:pt x="599950" y="571515"/>
                </a:moveTo>
                <a:cubicBezTo>
                  <a:pt x="599604" y="571515"/>
                  <a:pt x="599259" y="571466"/>
                  <a:pt x="598938" y="571367"/>
                </a:cubicBezTo>
                <a:lnTo>
                  <a:pt x="2686" y="401993"/>
                </a:lnTo>
                <a:cubicBezTo>
                  <a:pt x="835" y="401475"/>
                  <a:pt x="-300" y="399624"/>
                  <a:pt x="70" y="397723"/>
                </a:cubicBezTo>
                <a:lnTo>
                  <a:pt x="35929" y="212012"/>
                </a:lnTo>
                <a:cubicBezTo>
                  <a:pt x="36324" y="210013"/>
                  <a:pt x="38249" y="208680"/>
                  <a:pt x="40272" y="209075"/>
                </a:cubicBezTo>
                <a:cubicBezTo>
                  <a:pt x="42271" y="209470"/>
                  <a:pt x="43604" y="211395"/>
                  <a:pt x="43209" y="213418"/>
                </a:cubicBezTo>
                <a:lnTo>
                  <a:pt x="7992" y="395799"/>
                </a:lnTo>
                <a:lnTo>
                  <a:pt x="597210" y="563174"/>
                </a:lnTo>
                <a:lnTo>
                  <a:pt x="724333" y="2879"/>
                </a:lnTo>
                <a:cubicBezTo>
                  <a:pt x="724778" y="880"/>
                  <a:pt x="726777" y="-354"/>
                  <a:pt x="728751" y="90"/>
                </a:cubicBezTo>
                <a:cubicBezTo>
                  <a:pt x="730750" y="535"/>
                  <a:pt x="731984" y="2534"/>
                  <a:pt x="731540" y="4508"/>
                </a:cubicBezTo>
                <a:lnTo>
                  <a:pt x="603553" y="568603"/>
                </a:lnTo>
                <a:cubicBezTo>
                  <a:pt x="603331" y="569590"/>
                  <a:pt x="602714" y="570454"/>
                  <a:pt x="601825" y="570972"/>
                </a:cubicBezTo>
                <a:cubicBezTo>
                  <a:pt x="601258" y="571318"/>
                  <a:pt x="600591" y="571490"/>
                  <a:pt x="599925" y="57149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8" name="任意多边形: 形状 97"/>
          <p:cNvSpPr/>
          <p:nvPr userDrawn="1">
            <p:custDataLst>
              <p:tags r:id="rId78"/>
            </p:custDataLst>
          </p:nvPr>
        </p:nvSpPr>
        <p:spPr>
          <a:xfrm>
            <a:off x="7168649" y="2776720"/>
            <a:ext cx="400337" cy="813672"/>
          </a:xfrm>
          <a:custGeom>
            <a:avLst/>
            <a:gdLst>
              <a:gd name="connsiteX0" fmla="*/ 533539 w 544313"/>
              <a:gd name="connsiteY0" fmla="*/ 258468 h 1106297"/>
              <a:gd name="connsiteX1" fmla="*/ 336969 w 544313"/>
              <a:gd name="connsiteY1" fmla="*/ 965851 h 1106297"/>
              <a:gd name="connsiteX2" fmla="*/ 94964 w 544313"/>
              <a:gd name="connsiteY2" fmla="*/ 1099242 h 1106297"/>
              <a:gd name="connsiteX3" fmla="*/ 94964 w 544313"/>
              <a:gd name="connsiteY3" fmla="*/ 1099242 h 1106297"/>
              <a:gd name="connsiteX4" fmla="*/ 19050 w 544313"/>
              <a:gd name="connsiteY4" fmla="*/ 857508 h 1106297"/>
              <a:gd name="connsiteX5" fmla="*/ 228824 w 544313"/>
              <a:gd name="connsiteY5" fmla="*/ 92943 h 1106297"/>
              <a:gd name="connsiteX6" fmla="*/ 405701 w 544313"/>
              <a:gd name="connsiteY6" fmla="*/ 9527 h 1106297"/>
              <a:gd name="connsiteX7" fmla="*/ 405701 w 544313"/>
              <a:gd name="connsiteY7" fmla="*/ 9527 h 1106297"/>
              <a:gd name="connsiteX8" fmla="*/ 533539 w 544313"/>
              <a:gd name="connsiteY8" fmla="*/ 258468 h 110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13" h="1106297">
                <a:moveTo>
                  <a:pt x="533539" y="258468"/>
                </a:moveTo>
                <a:lnTo>
                  <a:pt x="336969" y="965851"/>
                </a:lnTo>
                <a:cubicBezTo>
                  <a:pt x="305626" y="1068418"/>
                  <a:pt x="198444" y="1127500"/>
                  <a:pt x="94964" y="1099242"/>
                </a:cubicBezTo>
                <a:lnTo>
                  <a:pt x="94964" y="1099242"/>
                </a:lnTo>
                <a:cubicBezTo>
                  <a:pt x="-13132" y="1069726"/>
                  <a:pt x="-13897" y="964617"/>
                  <a:pt x="19050" y="857508"/>
                </a:cubicBezTo>
                <a:lnTo>
                  <a:pt x="228824" y="92943"/>
                </a:lnTo>
                <a:cubicBezTo>
                  <a:pt x="258810" y="-4540"/>
                  <a:pt x="305824" y="-11080"/>
                  <a:pt x="405701" y="9527"/>
                </a:cubicBezTo>
                <a:lnTo>
                  <a:pt x="405701" y="9527"/>
                </a:lnTo>
                <a:cubicBezTo>
                  <a:pt x="519818" y="33071"/>
                  <a:pt x="567597" y="147040"/>
                  <a:pt x="533539" y="258468"/>
                </a:cubicBezTo>
                <a:close/>
              </a:path>
            </a:pathLst>
          </a:custGeom>
          <a:solidFill>
            <a:srgbClr val="F0EDEA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9" name="任意多边形: 形状 98"/>
          <p:cNvSpPr/>
          <p:nvPr userDrawn="1">
            <p:custDataLst>
              <p:tags r:id="rId79"/>
            </p:custDataLst>
          </p:nvPr>
        </p:nvSpPr>
        <p:spPr>
          <a:xfrm>
            <a:off x="6342107" y="3189094"/>
            <a:ext cx="327559" cy="212762"/>
          </a:xfrm>
          <a:custGeom>
            <a:avLst/>
            <a:gdLst>
              <a:gd name="connsiteX0" fmla="*/ 445336 w 445361"/>
              <a:gd name="connsiteY0" fmla="*/ 170350 h 289279"/>
              <a:gd name="connsiteX1" fmla="*/ 188943 w 445361"/>
              <a:gd name="connsiteY1" fmla="*/ 10379 h 289279"/>
              <a:gd name="connsiteX2" fmla="*/ 15843 w 445361"/>
              <a:gd name="connsiteY2" fmla="*/ 66425 h 289279"/>
              <a:gd name="connsiteX3" fmla="*/ 23 w 445361"/>
              <a:gd name="connsiteY3" fmla="*/ 93005 h 289279"/>
              <a:gd name="connsiteX4" fmla="*/ 17447 w 445361"/>
              <a:gd name="connsiteY4" fmla="*/ 112847 h 289279"/>
              <a:gd name="connsiteX5" fmla="*/ 152665 w 445361"/>
              <a:gd name="connsiteY5" fmla="*/ 89328 h 289279"/>
              <a:gd name="connsiteX6" fmla="*/ 380455 w 445361"/>
              <a:gd name="connsiteY6" fmla="*/ 289280 h 289279"/>
              <a:gd name="connsiteX7" fmla="*/ 445361 w 445361"/>
              <a:gd name="connsiteY7" fmla="*/ 170375 h 28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361" h="289279">
                <a:moveTo>
                  <a:pt x="445336" y="170350"/>
                </a:moveTo>
                <a:cubicBezTo>
                  <a:pt x="445336" y="170350"/>
                  <a:pt x="247137" y="50334"/>
                  <a:pt x="188943" y="10379"/>
                </a:cubicBezTo>
                <a:cubicBezTo>
                  <a:pt x="137289" y="-25086"/>
                  <a:pt x="57526" y="39550"/>
                  <a:pt x="15843" y="66425"/>
                </a:cubicBezTo>
                <a:cubicBezTo>
                  <a:pt x="6686" y="72324"/>
                  <a:pt x="714" y="82121"/>
                  <a:pt x="23" y="93005"/>
                </a:cubicBezTo>
                <a:cubicBezTo>
                  <a:pt x="-470" y="101026"/>
                  <a:pt x="6983" y="106628"/>
                  <a:pt x="17447" y="112847"/>
                </a:cubicBezTo>
                <a:cubicBezTo>
                  <a:pt x="31415" y="121139"/>
                  <a:pt x="130355" y="78864"/>
                  <a:pt x="152665" y="89328"/>
                </a:cubicBezTo>
                <a:cubicBezTo>
                  <a:pt x="168287" y="96658"/>
                  <a:pt x="380455" y="289280"/>
                  <a:pt x="380455" y="289280"/>
                </a:cubicBezTo>
                <a:lnTo>
                  <a:pt x="445361" y="170375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0" name="任意多边形: 形状 99"/>
          <p:cNvSpPr/>
          <p:nvPr userDrawn="1">
            <p:custDataLst>
              <p:tags r:id="rId80"/>
            </p:custDataLst>
          </p:nvPr>
        </p:nvSpPr>
        <p:spPr>
          <a:xfrm>
            <a:off x="6345176" y="3236138"/>
            <a:ext cx="324018" cy="216741"/>
          </a:xfrm>
          <a:custGeom>
            <a:avLst/>
            <a:gdLst>
              <a:gd name="connsiteX0" fmla="*/ 440547 w 440547"/>
              <a:gd name="connsiteY0" fmla="*/ 187556 h 294689"/>
              <a:gd name="connsiteX1" fmla="*/ 201503 w 440547"/>
              <a:gd name="connsiteY1" fmla="*/ 15813 h 294689"/>
              <a:gd name="connsiteX2" fmla="*/ 29044 w 440547"/>
              <a:gd name="connsiteY2" fmla="*/ 41381 h 294689"/>
              <a:gd name="connsiteX3" fmla="*/ 2786 w 440547"/>
              <a:gd name="connsiteY3" fmla="*/ 88444 h 294689"/>
              <a:gd name="connsiteX4" fmla="*/ 45999 w 440547"/>
              <a:gd name="connsiteY4" fmla="*/ 92615 h 294689"/>
              <a:gd name="connsiteX5" fmla="*/ 168951 w 440547"/>
              <a:gd name="connsiteY5" fmla="*/ 80423 h 294689"/>
              <a:gd name="connsiteX6" fmla="*/ 392990 w 440547"/>
              <a:gd name="connsiteY6" fmla="*/ 294689 h 294689"/>
              <a:gd name="connsiteX7" fmla="*/ 440547 w 440547"/>
              <a:gd name="connsiteY7" fmla="*/ 187556 h 29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547" h="294689">
                <a:moveTo>
                  <a:pt x="440547" y="187556"/>
                </a:moveTo>
                <a:cubicBezTo>
                  <a:pt x="440547" y="187556"/>
                  <a:pt x="259697" y="55769"/>
                  <a:pt x="201503" y="15813"/>
                </a:cubicBezTo>
                <a:cubicBezTo>
                  <a:pt x="143310" y="-24168"/>
                  <a:pt x="55427" y="21958"/>
                  <a:pt x="29044" y="41381"/>
                </a:cubicBezTo>
                <a:cubicBezTo>
                  <a:pt x="-1583" y="59397"/>
                  <a:pt x="-3236" y="78893"/>
                  <a:pt x="2786" y="88444"/>
                </a:cubicBezTo>
                <a:cubicBezTo>
                  <a:pt x="10486" y="100660"/>
                  <a:pt x="27391" y="98612"/>
                  <a:pt x="45999" y="92615"/>
                </a:cubicBezTo>
                <a:cubicBezTo>
                  <a:pt x="103823" y="74007"/>
                  <a:pt x="148591" y="70872"/>
                  <a:pt x="168951" y="80423"/>
                </a:cubicBezTo>
                <a:cubicBezTo>
                  <a:pt x="184573" y="87753"/>
                  <a:pt x="392990" y="294689"/>
                  <a:pt x="392990" y="294689"/>
                </a:cubicBezTo>
                <a:lnTo>
                  <a:pt x="440547" y="187556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1" name="任意多边形: 形状 100"/>
          <p:cNvSpPr/>
          <p:nvPr userDrawn="1">
            <p:custDataLst>
              <p:tags r:id="rId81"/>
            </p:custDataLst>
          </p:nvPr>
        </p:nvSpPr>
        <p:spPr>
          <a:xfrm>
            <a:off x="6364859" y="3272219"/>
            <a:ext cx="338187" cy="181550"/>
          </a:xfrm>
          <a:custGeom>
            <a:avLst/>
            <a:gdLst>
              <a:gd name="connsiteX0" fmla="*/ 459812 w 459812"/>
              <a:gd name="connsiteY0" fmla="*/ 186772 h 246841"/>
              <a:gd name="connsiteX1" fmla="*/ 220769 w 459812"/>
              <a:gd name="connsiteY1" fmla="*/ 15029 h 246841"/>
              <a:gd name="connsiteX2" fmla="*/ 22915 w 459812"/>
              <a:gd name="connsiteY2" fmla="*/ 41608 h 246841"/>
              <a:gd name="connsiteX3" fmla="*/ 15708 w 459812"/>
              <a:gd name="connsiteY3" fmla="*/ 84772 h 246841"/>
              <a:gd name="connsiteX4" fmla="*/ 159588 w 459812"/>
              <a:gd name="connsiteY4" fmla="*/ 64955 h 246841"/>
              <a:gd name="connsiteX5" fmla="*/ 403025 w 459812"/>
              <a:gd name="connsiteY5" fmla="*/ 246841 h 246841"/>
              <a:gd name="connsiteX6" fmla="*/ 459812 w 459812"/>
              <a:gd name="connsiteY6" fmla="*/ 186797 h 2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12" h="246841">
                <a:moveTo>
                  <a:pt x="459812" y="186772"/>
                </a:moveTo>
                <a:cubicBezTo>
                  <a:pt x="459812" y="186772"/>
                  <a:pt x="278962" y="54985"/>
                  <a:pt x="220769" y="15029"/>
                </a:cubicBezTo>
                <a:cubicBezTo>
                  <a:pt x="162575" y="-24952"/>
                  <a:pt x="48729" y="25715"/>
                  <a:pt x="22915" y="41608"/>
                </a:cubicBezTo>
                <a:cubicBezTo>
                  <a:pt x="-13932" y="60291"/>
                  <a:pt x="1369" y="80133"/>
                  <a:pt x="15708" y="84772"/>
                </a:cubicBezTo>
                <a:cubicBezTo>
                  <a:pt x="29677" y="93065"/>
                  <a:pt x="137303" y="54491"/>
                  <a:pt x="159588" y="64955"/>
                </a:cubicBezTo>
                <a:cubicBezTo>
                  <a:pt x="175210" y="72285"/>
                  <a:pt x="403025" y="246841"/>
                  <a:pt x="403025" y="246841"/>
                </a:cubicBezTo>
                <a:lnTo>
                  <a:pt x="459812" y="186797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2" name="任意多边形: 形状 101"/>
          <p:cNvSpPr/>
          <p:nvPr userDrawn="1">
            <p:custDataLst>
              <p:tags r:id="rId82"/>
            </p:custDataLst>
          </p:nvPr>
        </p:nvSpPr>
        <p:spPr>
          <a:xfrm>
            <a:off x="6378892" y="3317527"/>
            <a:ext cx="315803" cy="148931"/>
          </a:xfrm>
          <a:custGeom>
            <a:avLst/>
            <a:gdLst>
              <a:gd name="connsiteX0" fmla="*/ 429379 w 429378"/>
              <a:gd name="connsiteY0" fmla="*/ 175986 h 202492"/>
              <a:gd name="connsiteX1" fmla="*/ 204846 w 429378"/>
              <a:gd name="connsiteY1" fmla="*/ 18729 h 202492"/>
              <a:gd name="connsiteX2" fmla="*/ 650 w 429378"/>
              <a:gd name="connsiteY2" fmla="*/ 31266 h 202492"/>
              <a:gd name="connsiteX3" fmla="*/ 25354 w 429378"/>
              <a:gd name="connsiteY3" fmla="*/ 59228 h 202492"/>
              <a:gd name="connsiteX4" fmla="*/ 143592 w 429378"/>
              <a:gd name="connsiteY4" fmla="*/ 77515 h 202492"/>
              <a:gd name="connsiteX5" fmla="*/ 247122 w 429378"/>
              <a:gd name="connsiteY5" fmla="*/ 186277 h 202492"/>
              <a:gd name="connsiteX6" fmla="*/ 429354 w 429378"/>
              <a:gd name="connsiteY6" fmla="*/ 176010 h 20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378" h="202492">
                <a:moveTo>
                  <a:pt x="429379" y="175986"/>
                </a:moveTo>
                <a:cubicBezTo>
                  <a:pt x="429379" y="175986"/>
                  <a:pt x="259412" y="55477"/>
                  <a:pt x="204846" y="18729"/>
                </a:cubicBezTo>
                <a:cubicBezTo>
                  <a:pt x="150280" y="-18019"/>
                  <a:pt x="6894" y="6463"/>
                  <a:pt x="650" y="31266"/>
                </a:cubicBezTo>
                <a:cubicBezTo>
                  <a:pt x="-3570" y="57550"/>
                  <a:pt x="13705" y="56711"/>
                  <a:pt x="25354" y="59228"/>
                </a:cubicBezTo>
                <a:cubicBezTo>
                  <a:pt x="44826" y="62856"/>
                  <a:pt x="111559" y="59746"/>
                  <a:pt x="143592" y="77515"/>
                </a:cubicBezTo>
                <a:cubicBezTo>
                  <a:pt x="147911" y="79909"/>
                  <a:pt x="188978" y="150714"/>
                  <a:pt x="247122" y="186277"/>
                </a:cubicBezTo>
                <a:cubicBezTo>
                  <a:pt x="315360" y="228010"/>
                  <a:pt x="429354" y="176010"/>
                  <a:pt x="429354" y="176010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3" name="任意多边形: 形状 102"/>
          <p:cNvSpPr/>
          <p:nvPr userDrawn="1">
            <p:custDataLst>
              <p:tags r:id="rId83"/>
            </p:custDataLst>
          </p:nvPr>
        </p:nvSpPr>
        <p:spPr>
          <a:xfrm>
            <a:off x="6354793" y="3224531"/>
            <a:ext cx="182525" cy="121763"/>
          </a:xfrm>
          <a:custGeom>
            <a:avLst/>
            <a:gdLst>
              <a:gd name="connsiteX0" fmla="*/ 247692 w 251415"/>
              <a:gd name="connsiteY0" fmla="*/ 167710 h 167720"/>
              <a:gd name="connsiteX1" fmla="*/ 247722 w 251415"/>
              <a:gd name="connsiteY1" fmla="*/ 167720 h 167720"/>
              <a:gd name="connsiteX2" fmla="*/ 247673 w 251415"/>
              <a:gd name="connsiteY2" fmla="*/ 167720 h 167720"/>
              <a:gd name="connsiteX3" fmla="*/ 166740 w 251415"/>
              <a:gd name="connsiteY3" fmla="*/ 126967 h 167720"/>
              <a:gd name="connsiteX4" fmla="*/ 249848 w 251415"/>
              <a:gd name="connsiteY4" fmla="*/ 160919 h 167720"/>
              <a:gd name="connsiteX5" fmla="*/ 250723 w 251415"/>
              <a:gd name="connsiteY5" fmla="*/ 166145 h 167720"/>
              <a:gd name="connsiteX6" fmla="*/ 247692 w 251415"/>
              <a:gd name="connsiteY6" fmla="*/ 167710 h 167720"/>
              <a:gd name="connsiteX7" fmla="*/ 245547 w 251415"/>
              <a:gd name="connsiteY7" fmla="*/ 167020 h 167720"/>
              <a:gd name="connsiteX8" fmla="*/ 167790 w 251415"/>
              <a:gd name="connsiteY8" fmla="*/ 134393 h 167720"/>
              <a:gd name="connsiteX9" fmla="*/ 37029 w 251415"/>
              <a:gd name="connsiteY9" fmla="*/ 159119 h 167720"/>
              <a:gd name="connsiteX10" fmla="*/ 32603 w 251415"/>
              <a:gd name="connsiteY10" fmla="*/ 156194 h 167720"/>
              <a:gd name="connsiteX11" fmla="*/ 35529 w 251415"/>
              <a:gd name="connsiteY11" fmla="*/ 151769 h 167720"/>
              <a:gd name="connsiteX12" fmla="*/ 166740 w 251415"/>
              <a:gd name="connsiteY12" fmla="*/ 126967 h 167720"/>
              <a:gd name="connsiteX13" fmla="*/ 147812 w 251415"/>
              <a:gd name="connsiteY13" fmla="*/ 64811 h 167720"/>
              <a:gd name="connsiteX14" fmla="*/ 235270 w 251415"/>
              <a:gd name="connsiteY14" fmla="*/ 98014 h 167720"/>
              <a:gd name="connsiteX15" fmla="*/ 236395 w 251415"/>
              <a:gd name="connsiteY15" fmla="*/ 103190 h 167720"/>
              <a:gd name="connsiteX16" fmla="*/ 231219 w 251415"/>
              <a:gd name="connsiteY16" fmla="*/ 104314 h 167720"/>
              <a:gd name="connsiteX17" fmla="*/ 148812 w 251415"/>
              <a:gd name="connsiteY17" fmla="*/ 72237 h 167720"/>
              <a:gd name="connsiteX18" fmla="*/ 34803 w 251415"/>
              <a:gd name="connsiteY18" fmla="*/ 113290 h 167720"/>
              <a:gd name="connsiteX19" fmla="*/ 33352 w 251415"/>
              <a:gd name="connsiteY19" fmla="*/ 113590 h 167720"/>
              <a:gd name="connsiteX20" fmla="*/ 33352 w 251415"/>
              <a:gd name="connsiteY20" fmla="*/ 113566 h 167720"/>
              <a:gd name="connsiteX21" fmla="*/ 29902 w 251415"/>
              <a:gd name="connsiteY21" fmla="*/ 111265 h 167720"/>
              <a:gd name="connsiteX22" fmla="*/ 31903 w 251415"/>
              <a:gd name="connsiteY22" fmla="*/ 106365 h 167720"/>
              <a:gd name="connsiteX23" fmla="*/ 147812 w 251415"/>
              <a:gd name="connsiteY23" fmla="*/ 64811 h 167720"/>
              <a:gd name="connsiteX24" fmla="*/ 121786 w 251415"/>
              <a:gd name="connsiteY24" fmla="*/ 255 h 167720"/>
              <a:gd name="connsiteX25" fmla="*/ 234646 w 251415"/>
              <a:gd name="connsiteY25" fmla="*/ 41358 h 167720"/>
              <a:gd name="connsiteX26" fmla="*/ 236171 w 251415"/>
              <a:gd name="connsiteY26" fmla="*/ 46434 h 167720"/>
              <a:gd name="connsiteX27" fmla="*/ 231096 w 251415"/>
              <a:gd name="connsiteY27" fmla="*/ 47959 h 167720"/>
              <a:gd name="connsiteX28" fmla="*/ 122811 w 251415"/>
              <a:gd name="connsiteY28" fmla="*/ 7681 h 167720"/>
              <a:gd name="connsiteX29" fmla="*/ 5750 w 251415"/>
              <a:gd name="connsiteY29" fmla="*/ 69661 h 167720"/>
              <a:gd name="connsiteX30" fmla="*/ 3750 w 251415"/>
              <a:gd name="connsiteY30" fmla="*/ 70236 h 167720"/>
              <a:gd name="connsiteX31" fmla="*/ 575 w 251415"/>
              <a:gd name="connsiteY31" fmla="*/ 68487 h 167720"/>
              <a:gd name="connsiteX32" fmla="*/ 1751 w 251415"/>
              <a:gd name="connsiteY32" fmla="*/ 63311 h 167720"/>
              <a:gd name="connsiteX33" fmla="*/ 121786 w 251415"/>
              <a:gd name="connsiteY33" fmla="*/ 255 h 1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415" h="167720">
                <a:moveTo>
                  <a:pt x="247692" y="167710"/>
                </a:moveTo>
                <a:lnTo>
                  <a:pt x="247722" y="167720"/>
                </a:lnTo>
                <a:lnTo>
                  <a:pt x="247673" y="167720"/>
                </a:lnTo>
                <a:close/>
                <a:moveTo>
                  <a:pt x="166740" y="126967"/>
                </a:moveTo>
                <a:cubicBezTo>
                  <a:pt x="196092" y="122966"/>
                  <a:pt x="247673" y="159369"/>
                  <a:pt x="249848" y="160919"/>
                </a:cubicBezTo>
                <a:cubicBezTo>
                  <a:pt x="251522" y="162120"/>
                  <a:pt x="251923" y="164470"/>
                  <a:pt x="250723" y="166145"/>
                </a:cubicBezTo>
                <a:lnTo>
                  <a:pt x="247692" y="167710"/>
                </a:lnTo>
                <a:lnTo>
                  <a:pt x="245547" y="167020"/>
                </a:lnTo>
                <a:cubicBezTo>
                  <a:pt x="245047" y="166645"/>
                  <a:pt x="194217" y="130842"/>
                  <a:pt x="167790" y="134393"/>
                </a:cubicBezTo>
                <a:cubicBezTo>
                  <a:pt x="144088" y="137593"/>
                  <a:pt x="38104" y="158894"/>
                  <a:pt x="37029" y="159119"/>
                </a:cubicBezTo>
                <a:cubicBezTo>
                  <a:pt x="35004" y="159519"/>
                  <a:pt x="33028" y="158219"/>
                  <a:pt x="32603" y="156194"/>
                </a:cubicBezTo>
                <a:cubicBezTo>
                  <a:pt x="32204" y="154169"/>
                  <a:pt x="33504" y="152194"/>
                  <a:pt x="35529" y="151769"/>
                </a:cubicBezTo>
                <a:cubicBezTo>
                  <a:pt x="39904" y="150894"/>
                  <a:pt x="142838" y="130217"/>
                  <a:pt x="166740" y="126967"/>
                </a:cubicBezTo>
                <a:close/>
                <a:moveTo>
                  <a:pt x="147812" y="64811"/>
                </a:moveTo>
                <a:cubicBezTo>
                  <a:pt x="177065" y="60836"/>
                  <a:pt x="232919" y="96489"/>
                  <a:pt x="235270" y="98014"/>
                </a:cubicBezTo>
                <a:cubicBezTo>
                  <a:pt x="237020" y="99139"/>
                  <a:pt x="237520" y="101465"/>
                  <a:pt x="236395" y="103190"/>
                </a:cubicBezTo>
                <a:cubicBezTo>
                  <a:pt x="235270" y="104939"/>
                  <a:pt x="232945" y="105440"/>
                  <a:pt x="231219" y="104314"/>
                </a:cubicBezTo>
                <a:cubicBezTo>
                  <a:pt x="230669" y="103965"/>
                  <a:pt x="175340" y="68637"/>
                  <a:pt x="148812" y="72237"/>
                </a:cubicBezTo>
                <a:cubicBezTo>
                  <a:pt x="125485" y="75388"/>
                  <a:pt x="35703" y="112915"/>
                  <a:pt x="34803" y="113290"/>
                </a:cubicBezTo>
                <a:cubicBezTo>
                  <a:pt x="34328" y="113491"/>
                  <a:pt x="33827" y="113590"/>
                  <a:pt x="33352" y="113590"/>
                </a:cubicBezTo>
                <a:lnTo>
                  <a:pt x="33352" y="113566"/>
                </a:lnTo>
                <a:cubicBezTo>
                  <a:pt x="31877" y="113566"/>
                  <a:pt x="30503" y="112691"/>
                  <a:pt x="29902" y="111265"/>
                </a:cubicBezTo>
                <a:cubicBezTo>
                  <a:pt x="29102" y="109366"/>
                  <a:pt x="30002" y="107165"/>
                  <a:pt x="31903" y="106365"/>
                </a:cubicBezTo>
                <a:cubicBezTo>
                  <a:pt x="35628" y="104815"/>
                  <a:pt x="123511" y="68086"/>
                  <a:pt x="147812" y="64811"/>
                </a:cubicBezTo>
                <a:close/>
                <a:moveTo>
                  <a:pt x="121786" y="255"/>
                </a:moveTo>
                <a:cubicBezTo>
                  <a:pt x="150889" y="-3696"/>
                  <a:pt x="231246" y="39534"/>
                  <a:pt x="234646" y="41358"/>
                </a:cubicBezTo>
                <a:cubicBezTo>
                  <a:pt x="236471" y="42334"/>
                  <a:pt x="237146" y="44609"/>
                  <a:pt x="236171" y="46434"/>
                </a:cubicBezTo>
                <a:cubicBezTo>
                  <a:pt x="235196" y="48259"/>
                  <a:pt x="232920" y="48934"/>
                  <a:pt x="231096" y="47959"/>
                </a:cubicBezTo>
                <a:cubicBezTo>
                  <a:pt x="230270" y="47510"/>
                  <a:pt x="149513" y="4081"/>
                  <a:pt x="122811" y="7681"/>
                </a:cubicBezTo>
                <a:cubicBezTo>
                  <a:pt x="104409" y="10181"/>
                  <a:pt x="38178" y="49309"/>
                  <a:pt x="5750" y="69661"/>
                </a:cubicBezTo>
                <a:cubicBezTo>
                  <a:pt x="5125" y="70061"/>
                  <a:pt x="4450" y="70236"/>
                  <a:pt x="3750" y="70236"/>
                </a:cubicBezTo>
                <a:cubicBezTo>
                  <a:pt x="2500" y="70236"/>
                  <a:pt x="1275" y="69611"/>
                  <a:pt x="575" y="68487"/>
                </a:cubicBezTo>
                <a:cubicBezTo>
                  <a:pt x="-525" y="66736"/>
                  <a:pt x="0" y="64411"/>
                  <a:pt x="1751" y="63311"/>
                </a:cubicBezTo>
                <a:cubicBezTo>
                  <a:pt x="5626" y="60860"/>
                  <a:pt x="97184" y="3580"/>
                  <a:pt x="121786" y="25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104" name="任意多边形: 形状 103"/>
          <p:cNvSpPr/>
          <p:nvPr userDrawn="1">
            <p:custDataLst>
              <p:tags r:id="rId84"/>
            </p:custDataLst>
          </p:nvPr>
        </p:nvSpPr>
        <p:spPr>
          <a:xfrm>
            <a:off x="6590796" y="3298811"/>
            <a:ext cx="684636" cy="293417"/>
          </a:xfrm>
          <a:custGeom>
            <a:avLst/>
            <a:gdLst>
              <a:gd name="connsiteX0" fmla="*/ 865975 w 930856"/>
              <a:gd name="connsiteY0" fmla="*/ 60341 h 398941"/>
              <a:gd name="connsiteX1" fmla="*/ 73127 w 930856"/>
              <a:gd name="connsiteY1" fmla="*/ 0 h 398941"/>
              <a:gd name="connsiteX2" fmla="*/ 1705 w 930856"/>
              <a:gd name="connsiteY2" fmla="*/ 223693 h 398941"/>
              <a:gd name="connsiteX3" fmla="*/ 930856 w 930856"/>
              <a:gd name="connsiteY3" fmla="*/ 398941 h 398941"/>
              <a:gd name="connsiteX4" fmla="*/ 865975 w 930856"/>
              <a:gd name="connsiteY4" fmla="*/ 60341 h 3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856" h="398941">
                <a:moveTo>
                  <a:pt x="865975" y="60341"/>
                </a:moveTo>
                <a:lnTo>
                  <a:pt x="73127" y="0"/>
                </a:lnTo>
                <a:cubicBezTo>
                  <a:pt x="73127" y="0"/>
                  <a:pt x="-13078" y="220115"/>
                  <a:pt x="1705" y="223693"/>
                </a:cubicBezTo>
                <a:cubicBezTo>
                  <a:pt x="16488" y="227272"/>
                  <a:pt x="930856" y="398941"/>
                  <a:pt x="930856" y="398941"/>
                </a:cubicBezTo>
                <a:lnTo>
                  <a:pt x="865975" y="60341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5" name="任意多边形: 形状 104"/>
          <p:cNvSpPr/>
          <p:nvPr userDrawn="1">
            <p:custDataLst>
              <p:tags r:id="rId85"/>
            </p:custDataLst>
          </p:nvPr>
        </p:nvSpPr>
        <p:spPr>
          <a:xfrm>
            <a:off x="6448109" y="3186290"/>
            <a:ext cx="237656" cy="135628"/>
          </a:xfrm>
          <a:custGeom>
            <a:avLst/>
            <a:gdLst>
              <a:gd name="connsiteX0" fmla="*/ 319425 w 323126"/>
              <a:gd name="connsiteY0" fmla="*/ 184404 h 184404"/>
              <a:gd name="connsiteX1" fmla="*/ 317525 w 323126"/>
              <a:gd name="connsiteY1" fmla="*/ 183886 h 184404"/>
              <a:gd name="connsiteX2" fmla="*/ 55036 w 323126"/>
              <a:gd name="connsiteY2" fmla="*/ 25519 h 184404"/>
              <a:gd name="connsiteX3" fmla="*/ 4566 w 323126"/>
              <a:gd name="connsiteY3" fmla="*/ 7626 h 184404"/>
              <a:gd name="connsiteX4" fmla="*/ 100 w 323126"/>
              <a:gd name="connsiteY4" fmla="*/ 4887 h 184404"/>
              <a:gd name="connsiteX5" fmla="*/ 2839 w 323126"/>
              <a:gd name="connsiteY5" fmla="*/ 420 h 184404"/>
              <a:gd name="connsiteX6" fmla="*/ 59058 w 323126"/>
              <a:gd name="connsiteY6" fmla="*/ 19299 h 184404"/>
              <a:gd name="connsiteX7" fmla="*/ 321325 w 323126"/>
              <a:gd name="connsiteY7" fmla="*/ 177518 h 184404"/>
              <a:gd name="connsiteX8" fmla="*/ 322609 w 323126"/>
              <a:gd name="connsiteY8" fmla="*/ 182602 h 184404"/>
              <a:gd name="connsiteX9" fmla="*/ 319425 w 323126"/>
              <a:gd name="connsiteY9" fmla="*/ 184404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126" h="184404">
                <a:moveTo>
                  <a:pt x="319425" y="184404"/>
                </a:moveTo>
                <a:cubicBezTo>
                  <a:pt x="318783" y="184404"/>
                  <a:pt x="318117" y="184231"/>
                  <a:pt x="317525" y="183886"/>
                </a:cubicBezTo>
                <a:cubicBezTo>
                  <a:pt x="315254" y="182528"/>
                  <a:pt x="89809" y="48001"/>
                  <a:pt x="55036" y="25519"/>
                </a:cubicBezTo>
                <a:cubicBezTo>
                  <a:pt x="22163" y="4270"/>
                  <a:pt x="4715" y="7601"/>
                  <a:pt x="4566" y="7626"/>
                </a:cubicBezTo>
                <a:cubicBezTo>
                  <a:pt x="2567" y="8095"/>
                  <a:pt x="593" y="6861"/>
                  <a:pt x="100" y="4887"/>
                </a:cubicBezTo>
                <a:cubicBezTo>
                  <a:pt x="-369" y="2888"/>
                  <a:pt x="865" y="913"/>
                  <a:pt x="2839" y="420"/>
                </a:cubicBezTo>
                <a:cubicBezTo>
                  <a:pt x="3653" y="222"/>
                  <a:pt x="23002" y="-3998"/>
                  <a:pt x="59058" y="19299"/>
                </a:cubicBezTo>
                <a:cubicBezTo>
                  <a:pt x="93733" y="41708"/>
                  <a:pt x="319055" y="176161"/>
                  <a:pt x="321325" y="177518"/>
                </a:cubicBezTo>
                <a:cubicBezTo>
                  <a:pt x="323077" y="178555"/>
                  <a:pt x="323645" y="180850"/>
                  <a:pt x="322609" y="182602"/>
                </a:cubicBezTo>
                <a:cubicBezTo>
                  <a:pt x="321918" y="183762"/>
                  <a:pt x="320684" y="184404"/>
                  <a:pt x="319425" y="18440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6" name="任意多边形: 形状 105"/>
          <p:cNvSpPr/>
          <p:nvPr userDrawn="1">
            <p:custDataLst>
              <p:tags r:id="rId86"/>
            </p:custDataLst>
          </p:nvPr>
        </p:nvSpPr>
        <p:spPr>
          <a:xfrm>
            <a:off x="6481797" y="3371813"/>
            <a:ext cx="167183" cy="99199"/>
          </a:xfrm>
          <a:custGeom>
            <a:avLst/>
            <a:gdLst>
              <a:gd name="connsiteX0" fmla="*/ 176286 w 227308"/>
              <a:gd name="connsiteY0" fmla="*/ 134874 h 134874"/>
              <a:gd name="connsiteX1" fmla="*/ 121374 w 227308"/>
              <a:gd name="connsiteY1" fmla="*/ 123546 h 134874"/>
              <a:gd name="connsiteX2" fmla="*/ 693 w 227308"/>
              <a:gd name="connsiteY2" fmla="*/ 5851 h 134874"/>
              <a:gd name="connsiteX3" fmla="*/ 1532 w 227308"/>
              <a:gd name="connsiteY3" fmla="*/ 693 h 134874"/>
              <a:gd name="connsiteX4" fmla="*/ 6690 w 227308"/>
              <a:gd name="connsiteY4" fmla="*/ 1532 h 134874"/>
              <a:gd name="connsiteX5" fmla="*/ 123768 w 227308"/>
              <a:gd name="connsiteY5" fmla="*/ 116537 h 134874"/>
              <a:gd name="connsiteX6" fmla="*/ 222634 w 227308"/>
              <a:gd name="connsiteY6" fmla="*/ 119548 h 134874"/>
              <a:gd name="connsiteX7" fmla="*/ 227175 w 227308"/>
              <a:gd name="connsiteY7" fmla="*/ 122140 h 134874"/>
              <a:gd name="connsiteX8" fmla="*/ 224583 w 227308"/>
              <a:gd name="connsiteY8" fmla="*/ 126681 h 134874"/>
              <a:gd name="connsiteX9" fmla="*/ 176286 w 227308"/>
              <a:gd name="connsiteY9" fmla="*/ 134850 h 13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308" h="134874">
                <a:moveTo>
                  <a:pt x="176286" y="134874"/>
                </a:moveTo>
                <a:cubicBezTo>
                  <a:pt x="160343" y="134874"/>
                  <a:pt x="144154" y="131394"/>
                  <a:pt x="121374" y="123546"/>
                </a:cubicBezTo>
                <a:cubicBezTo>
                  <a:pt x="73916" y="107209"/>
                  <a:pt x="3679" y="9997"/>
                  <a:pt x="693" y="5851"/>
                </a:cubicBezTo>
                <a:cubicBezTo>
                  <a:pt x="-492" y="4197"/>
                  <a:pt x="-122" y="1877"/>
                  <a:pt x="1532" y="693"/>
                </a:cubicBezTo>
                <a:cubicBezTo>
                  <a:pt x="3185" y="-492"/>
                  <a:pt x="5505" y="-122"/>
                  <a:pt x="6690" y="1532"/>
                </a:cubicBezTo>
                <a:cubicBezTo>
                  <a:pt x="7405" y="2519"/>
                  <a:pt x="78531" y="100965"/>
                  <a:pt x="123768" y="116537"/>
                </a:cubicBezTo>
                <a:cubicBezTo>
                  <a:pt x="168166" y="131814"/>
                  <a:pt x="186133" y="129494"/>
                  <a:pt x="222634" y="119548"/>
                </a:cubicBezTo>
                <a:cubicBezTo>
                  <a:pt x="224608" y="119005"/>
                  <a:pt x="226632" y="120165"/>
                  <a:pt x="227175" y="122140"/>
                </a:cubicBezTo>
                <a:cubicBezTo>
                  <a:pt x="227718" y="124114"/>
                  <a:pt x="226558" y="126138"/>
                  <a:pt x="224583" y="126681"/>
                </a:cubicBezTo>
                <a:cubicBezTo>
                  <a:pt x="205407" y="131913"/>
                  <a:pt x="190945" y="134850"/>
                  <a:pt x="176286" y="13485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7" name="任意多边形: 形状 106"/>
          <p:cNvSpPr/>
          <p:nvPr userDrawn="1">
            <p:custDataLst>
              <p:tags r:id="rId87"/>
            </p:custDataLst>
          </p:nvPr>
        </p:nvSpPr>
        <p:spPr>
          <a:xfrm>
            <a:off x="7127384" y="2757485"/>
            <a:ext cx="458478" cy="833369"/>
          </a:xfrm>
          <a:custGeom>
            <a:avLst/>
            <a:gdLst>
              <a:gd name="connsiteX0" fmla="*/ 151094 w 623363"/>
              <a:gd name="connsiteY0" fmla="*/ 1125396 h 1133078"/>
              <a:gd name="connsiteX1" fmla="*/ 151094 w 623363"/>
              <a:gd name="connsiteY1" fmla="*/ 1125396 h 1133078"/>
              <a:gd name="connsiteX2" fmla="*/ 403811 w 623363"/>
              <a:gd name="connsiteY2" fmla="*/ 988919 h 1133078"/>
              <a:gd name="connsiteX3" fmla="*/ 613214 w 623363"/>
              <a:gd name="connsiteY3" fmla="*/ 288644 h 1133078"/>
              <a:gd name="connsiteX4" fmla="*/ 463905 w 623363"/>
              <a:gd name="connsiteY4" fmla="*/ 14333 h 1133078"/>
              <a:gd name="connsiteX5" fmla="*/ 463905 w 623363"/>
              <a:gd name="connsiteY5" fmla="*/ 14333 h 1133078"/>
              <a:gd name="connsiteX6" fmla="*/ 250034 w 623363"/>
              <a:gd name="connsiteY6" fmla="*/ 113075 h 1133078"/>
              <a:gd name="connsiteX7" fmla="*/ 8028 w 623363"/>
              <a:gd name="connsiteY7" fmla="*/ 869422 h 1133078"/>
              <a:gd name="connsiteX8" fmla="*/ 151119 w 623363"/>
              <a:gd name="connsiteY8" fmla="*/ 1125371 h 1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363" h="1133078">
                <a:moveTo>
                  <a:pt x="151094" y="1125396"/>
                </a:moveTo>
                <a:lnTo>
                  <a:pt x="151094" y="1125396"/>
                </a:lnTo>
                <a:cubicBezTo>
                  <a:pt x="258350" y="1155381"/>
                  <a:pt x="370074" y="1095040"/>
                  <a:pt x="403811" y="988919"/>
                </a:cubicBezTo>
                <a:lnTo>
                  <a:pt x="613214" y="288644"/>
                </a:lnTo>
                <a:cubicBezTo>
                  <a:pt x="650283" y="171392"/>
                  <a:pt x="582489" y="46836"/>
                  <a:pt x="463905" y="14333"/>
                </a:cubicBezTo>
                <a:lnTo>
                  <a:pt x="463905" y="14333"/>
                </a:lnTo>
                <a:cubicBezTo>
                  <a:pt x="348800" y="-17207"/>
                  <a:pt x="282018" y="-1906"/>
                  <a:pt x="250034" y="113075"/>
                </a:cubicBezTo>
                <a:lnTo>
                  <a:pt x="8028" y="869422"/>
                </a:lnTo>
                <a:cubicBezTo>
                  <a:pt x="-23512" y="979665"/>
                  <a:pt x="40704" y="1094497"/>
                  <a:pt x="151119" y="112537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8" name="任意多边形: 形状 107"/>
          <p:cNvSpPr/>
          <p:nvPr userDrawn="1">
            <p:custDataLst>
              <p:tags r:id="rId88"/>
            </p:custDataLst>
          </p:nvPr>
        </p:nvSpPr>
        <p:spPr>
          <a:xfrm>
            <a:off x="6694479" y="3298811"/>
            <a:ext cx="564345" cy="290295"/>
          </a:xfrm>
          <a:custGeom>
            <a:avLst/>
            <a:gdLst>
              <a:gd name="connsiteX0" fmla="*/ 672264 w 767304"/>
              <a:gd name="connsiteY0" fmla="*/ 44299 h 394696"/>
              <a:gd name="connsiteX1" fmla="*/ 40597 w 767304"/>
              <a:gd name="connsiteY1" fmla="*/ 0 h 394696"/>
              <a:gd name="connsiteX2" fmla="*/ 0 w 767304"/>
              <a:gd name="connsiteY2" fmla="*/ 257109 h 394696"/>
              <a:gd name="connsiteX3" fmla="*/ 767304 w 767304"/>
              <a:gd name="connsiteY3" fmla="*/ 394696 h 394696"/>
              <a:gd name="connsiteX4" fmla="*/ 672264 w 767304"/>
              <a:gd name="connsiteY4" fmla="*/ 44299 h 39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04" h="394696">
                <a:moveTo>
                  <a:pt x="672264" y="44299"/>
                </a:moveTo>
                <a:lnTo>
                  <a:pt x="40597" y="0"/>
                </a:lnTo>
                <a:lnTo>
                  <a:pt x="0" y="257109"/>
                </a:lnTo>
                <a:lnTo>
                  <a:pt x="767304" y="394696"/>
                </a:lnTo>
                <a:lnTo>
                  <a:pt x="672264" y="44299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9" name="任意多边形: 形状 108"/>
          <p:cNvSpPr/>
          <p:nvPr userDrawn="1">
            <p:custDataLst>
              <p:tags r:id="rId89"/>
            </p:custDataLst>
          </p:nvPr>
        </p:nvSpPr>
        <p:spPr>
          <a:xfrm>
            <a:off x="6627173" y="3295452"/>
            <a:ext cx="97165" cy="192459"/>
          </a:xfrm>
          <a:custGeom>
            <a:avLst/>
            <a:gdLst>
              <a:gd name="connsiteX0" fmla="*/ 132108 w 132108"/>
              <a:gd name="connsiteY0" fmla="*/ 4566 h 261674"/>
              <a:gd name="connsiteX1" fmla="*/ 47829 w 132108"/>
              <a:gd name="connsiteY1" fmla="*/ 0 h 261674"/>
              <a:gd name="connsiteX2" fmla="*/ 0 w 132108"/>
              <a:gd name="connsiteY2" fmla="*/ 242227 h 261674"/>
              <a:gd name="connsiteX3" fmla="*/ 91511 w 132108"/>
              <a:gd name="connsiteY3" fmla="*/ 261675 h 261674"/>
              <a:gd name="connsiteX4" fmla="*/ 132108 w 132108"/>
              <a:gd name="connsiteY4" fmla="*/ 4566 h 26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08" h="261674">
                <a:moveTo>
                  <a:pt x="132108" y="4566"/>
                </a:moveTo>
                <a:lnTo>
                  <a:pt x="47829" y="0"/>
                </a:lnTo>
                <a:lnTo>
                  <a:pt x="0" y="242227"/>
                </a:lnTo>
                <a:lnTo>
                  <a:pt x="91511" y="261675"/>
                </a:lnTo>
                <a:lnTo>
                  <a:pt x="132108" y="4566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0" name="任意多边形: 形状 109"/>
          <p:cNvSpPr/>
          <p:nvPr userDrawn="1">
            <p:custDataLst>
              <p:tags r:id="rId90"/>
            </p:custDataLst>
          </p:nvPr>
        </p:nvSpPr>
        <p:spPr>
          <a:xfrm>
            <a:off x="6692103" y="3296072"/>
            <a:ext cx="34973" cy="192311"/>
          </a:xfrm>
          <a:custGeom>
            <a:avLst/>
            <a:gdLst>
              <a:gd name="connsiteX0" fmla="*/ 3723 w 47550"/>
              <a:gd name="connsiteY0" fmla="*/ 261474 h 261474"/>
              <a:gd name="connsiteX1" fmla="*/ 3131 w 47550"/>
              <a:gd name="connsiteY1" fmla="*/ 261425 h 261474"/>
              <a:gd name="connsiteX2" fmla="*/ 46 w 47550"/>
              <a:gd name="connsiteY2" fmla="*/ 257180 h 261474"/>
              <a:gd name="connsiteX3" fmla="*/ 40175 w 47550"/>
              <a:gd name="connsiteY3" fmla="*/ 3131 h 261474"/>
              <a:gd name="connsiteX4" fmla="*/ 44420 w 47550"/>
              <a:gd name="connsiteY4" fmla="*/ 46 h 261474"/>
              <a:gd name="connsiteX5" fmla="*/ 47505 w 47550"/>
              <a:gd name="connsiteY5" fmla="*/ 4291 h 261474"/>
              <a:gd name="connsiteX6" fmla="*/ 7376 w 47550"/>
              <a:gd name="connsiteY6" fmla="*/ 258340 h 261474"/>
              <a:gd name="connsiteX7" fmla="*/ 3723 w 47550"/>
              <a:gd name="connsiteY7" fmla="*/ 261474 h 2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50" h="261474">
                <a:moveTo>
                  <a:pt x="3723" y="261474"/>
                </a:moveTo>
                <a:cubicBezTo>
                  <a:pt x="3526" y="261474"/>
                  <a:pt x="3329" y="261474"/>
                  <a:pt x="3131" y="261425"/>
                </a:cubicBezTo>
                <a:cubicBezTo>
                  <a:pt x="1108" y="261104"/>
                  <a:pt x="-275" y="259204"/>
                  <a:pt x="46" y="257180"/>
                </a:cubicBezTo>
                <a:lnTo>
                  <a:pt x="40175" y="3131"/>
                </a:lnTo>
                <a:cubicBezTo>
                  <a:pt x="40496" y="1107"/>
                  <a:pt x="42396" y="-275"/>
                  <a:pt x="44420" y="46"/>
                </a:cubicBezTo>
                <a:cubicBezTo>
                  <a:pt x="46443" y="367"/>
                  <a:pt x="47825" y="2267"/>
                  <a:pt x="47505" y="4291"/>
                </a:cubicBezTo>
                <a:lnTo>
                  <a:pt x="7376" y="258340"/>
                </a:lnTo>
                <a:cubicBezTo>
                  <a:pt x="7080" y="260166"/>
                  <a:pt x="5525" y="261474"/>
                  <a:pt x="3723" y="261474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1" name="任意多边形: 形状 110"/>
          <p:cNvSpPr/>
          <p:nvPr userDrawn="1">
            <p:custDataLst>
              <p:tags r:id="rId91"/>
            </p:custDataLst>
          </p:nvPr>
        </p:nvSpPr>
        <p:spPr>
          <a:xfrm>
            <a:off x="6655017" y="2782083"/>
            <a:ext cx="393551" cy="689184"/>
          </a:xfrm>
          <a:custGeom>
            <a:avLst/>
            <a:gdLst>
              <a:gd name="connsiteX0" fmla="*/ 15377 w 542088"/>
              <a:gd name="connsiteY0" fmla="*/ 918547 h 949300"/>
              <a:gd name="connsiteX1" fmla="*/ 30752 w 542088"/>
              <a:gd name="connsiteY1" fmla="*/ 933924 h 949300"/>
              <a:gd name="connsiteX2" fmla="*/ 15377 w 542088"/>
              <a:gd name="connsiteY2" fmla="*/ 949300 h 949300"/>
              <a:gd name="connsiteX3" fmla="*/ 0 w 542088"/>
              <a:gd name="connsiteY3" fmla="*/ 933924 h 949300"/>
              <a:gd name="connsiteX4" fmla="*/ 15377 w 542088"/>
              <a:gd name="connsiteY4" fmla="*/ 918547 h 949300"/>
              <a:gd name="connsiteX5" fmla="*/ 333255 w 542088"/>
              <a:gd name="connsiteY5" fmla="*/ 672574 h 949300"/>
              <a:gd name="connsiteX6" fmla="*/ 347930 w 542088"/>
              <a:gd name="connsiteY6" fmla="*/ 688651 h 949300"/>
              <a:gd name="connsiteX7" fmla="*/ 331855 w 542088"/>
              <a:gd name="connsiteY7" fmla="*/ 703328 h 949300"/>
              <a:gd name="connsiteX8" fmla="*/ 317178 w 542088"/>
              <a:gd name="connsiteY8" fmla="*/ 687251 h 949300"/>
              <a:gd name="connsiteX9" fmla="*/ 333255 w 542088"/>
              <a:gd name="connsiteY9" fmla="*/ 672574 h 949300"/>
              <a:gd name="connsiteX10" fmla="*/ 391409 w 542088"/>
              <a:gd name="connsiteY10" fmla="*/ 452383 h 949300"/>
              <a:gd name="connsiteX11" fmla="*/ 413132 w 542088"/>
              <a:gd name="connsiteY11" fmla="*/ 453369 h 949300"/>
              <a:gd name="connsiteX12" fmla="*/ 412147 w 542088"/>
              <a:gd name="connsiteY12" fmla="*/ 475093 h 949300"/>
              <a:gd name="connsiteX13" fmla="*/ 390423 w 542088"/>
              <a:gd name="connsiteY13" fmla="*/ 474106 h 949300"/>
              <a:gd name="connsiteX14" fmla="*/ 391409 w 542088"/>
              <a:gd name="connsiteY14" fmla="*/ 452383 h 949300"/>
              <a:gd name="connsiteX15" fmla="*/ 448800 w 542088"/>
              <a:gd name="connsiteY15" fmla="*/ 219600 h 949300"/>
              <a:gd name="connsiteX16" fmla="*/ 470523 w 542088"/>
              <a:gd name="connsiteY16" fmla="*/ 220588 h 949300"/>
              <a:gd name="connsiteX17" fmla="*/ 469538 w 542088"/>
              <a:gd name="connsiteY17" fmla="*/ 242310 h 949300"/>
              <a:gd name="connsiteX18" fmla="*/ 447814 w 542088"/>
              <a:gd name="connsiteY18" fmla="*/ 241324 h 949300"/>
              <a:gd name="connsiteX19" fmla="*/ 448800 w 542088"/>
              <a:gd name="connsiteY19" fmla="*/ 219600 h 949300"/>
              <a:gd name="connsiteX20" fmla="*/ 527397 w 542088"/>
              <a:gd name="connsiteY20" fmla="*/ 15 h 949300"/>
              <a:gd name="connsiteX21" fmla="*/ 542073 w 542088"/>
              <a:gd name="connsiteY21" fmla="*/ 16092 h 949300"/>
              <a:gd name="connsiteX22" fmla="*/ 525997 w 542088"/>
              <a:gd name="connsiteY22" fmla="*/ 30768 h 949300"/>
              <a:gd name="connsiteX23" fmla="*/ 511321 w 542088"/>
              <a:gd name="connsiteY23" fmla="*/ 14692 h 949300"/>
              <a:gd name="connsiteX24" fmla="*/ 527397 w 542088"/>
              <a:gd name="connsiteY24" fmla="*/ 15 h 9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2088" h="949300">
                <a:moveTo>
                  <a:pt x="15377" y="918547"/>
                </a:moveTo>
                <a:cubicBezTo>
                  <a:pt x="23877" y="918547"/>
                  <a:pt x="30752" y="925423"/>
                  <a:pt x="30752" y="933924"/>
                </a:cubicBezTo>
                <a:cubicBezTo>
                  <a:pt x="30752" y="942424"/>
                  <a:pt x="23877" y="949300"/>
                  <a:pt x="15377" y="949300"/>
                </a:cubicBezTo>
                <a:cubicBezTo>
                  <a:pt x="6876" y="949300"/>
                  <a:pt x="0" y="942424"/>
                  <a:pt x="0" y="933924"/>
                </a:cubicBezTo>
                <a:cubicBezTo>
                  <a:pt x="0" y="925423"/>
                  <a:pt x="6876" y="918547"/>
                  <a:pt x="15377" y="918547"/>
                </a:cubicBezTo>
                <a:close/>
                <a:moveTo>
                  <a:pt x="333255" y="672574"/>
                </a:moveTo>
                <a:cubicBezTo>
                  <a:pt x="341756" y="672949"/>
                  <a:pt x="348306" y="680150"/>
                  <a:pt x="347930" y="688651"/>
                </a:cubicBezTo>
                <a:cubicBezTo>
                  <a:pt x="347557" y="697127"/>
                  <a:pt x="340356" y="703702"/>
                  <a:pt x="331855" y="703328"/>
                </a:cubicBezTo>
                <a:cubicBezTo>
                  <a:pt x="323379" y="702953"/>
                  <a:pt x="316803" y="695752"/>
                  <a:pt x="317178" y="687251"/>
                </a:cubicBezTo>
                <a:cubicBezTo>
                  <a:pt x="317553" y="678776"/>
                  <a:pt x="324754" y="672200"/>
                  <a:pt x="333255" y="672574"/>
                </a:cubicBezTo>
                <a:close/>
                <a:moveTo>
                  <a:pt x="391409" y="452383"/>
                </a:moveTo>
                <a:cubicBezTo>
                  <a:pt x="397680" y="446657"/>
                  <a:pt x="407407" y="447098"/>
                  <a:pt x="413132" y="453369"/>
                </a:cubicBezTo>
                <a:cubicBezTo>
                  <a:pt x="418858" y="459640"/>
                  <a:pt x="418417" y="469367"/>
                  <a:pt x="412147" y="475093"/>
                </a:cubicBezTo>
                <a:cubicBezTo>
                  <a:pt x="405875" y="480820"/>
                  <a:pt x="396149" y="480377"/>
                  <a:pt x="390423" y="474106"/>
                </a:cubicBezTo>
                <a:cubicBezTo>
                  <a:pt x="384696" y="467835"/>
                  <a:pt x="385138" y="458110"/>
                  <a:pt x="391409" y="452383"/>
                </a:cubicBezTo>
                <a:close/>
                <a:moveTo>
                  <a:pt x="448800" y="219600"/>
                </a:moveTo>
                <a:cubicBezTo>
                  <a:pt x="455071" y="213874"/>
                  <a:pt x="464797" y="214316"/>
                  <a:pt x="470523" y="220588"/>
                </a:cubicBezTo>
                <a:cubicBezTo>
                  <a:pt x="476249" y="226859"/>
                  <a:pt x="475808" y="236584"/>
                  <a:pt x="469538" y="242310"/>
                </a:cubicBezTo>
                <a:cubicBezTo>
                  <a:pt x="463266" y="248037"/>
                  <a:pt x="453540" y="247595"/>
                  <a:pt x="447814" y="241324"/>
                </a:cubicBezTo>
                <a:cubicBezTo>
                  <a:pt x="442087" y="235053"/>
                  <a:pt x="442529" y="225327"/>
                  <a:pt x="448800" y="219600"/>
                </a:cubicBezTo>
                <a:close/>
                <a:moveTo>
                  <a:pt x="527397" y="15"/>
                </a:moveTo>
                <a:cubicBezTo>
                  <a:pt x="535898" y="390"/>
                  <a:pt x="542449" y="7591"/>
                  <a:pt x="542073" y="16092"/>
                </a:cubicBezTo>
                <a:cubicBezTo>
                  <a:pt x="541698" y="24567"/>
                  <a:pt x="534498" y="31143"/>
                  <a:pt x="525997" y="30768"/>
                </a:cubicBezTo>
                <a:cubicBezTo>
                  <a:pt x="517522" y="30393"/>
                  <a:pt x="510946" y="23192"/>
                  <a:pt x="511321" y="14692"/>
                </a:cubicBezTo>
                <a:cubicBezTo>
                  <a:pt x="511695" y="6216"/>
                  <a:pt x="518896" y="-360"/>
                  <a:pt x="527397" y="1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112" name="任意多边形: 形状 111"/>
          <p:cNvSpPr/>
          <p:nvPr userDrawn="1">
            <p:custDataLst>
              <p:tags r:id="rId92"/>
            </p:custDataLst>
          </p:nvPr>
        </p:nvSpPr>
        <p:spPr>
          <a:xfrm>
            <a:off x="6624449" y="2611253"/>
            <a:ext cx="963416" cy="984731"/>
          </a:xfrm>
          <a:custGeom>
            <a:avLst/>
            <a:gdLst>
              <a:gd name="connsiteX0" fmla="*/ 906844 w 1309894"/>
              <a:gd name="connsiteY0" fmla="*/ 1338877 h 1338876"/>
              <a:gd name="connsiteX1" fmla="*/ 884632 w 1309894"/>
              <a:gd name="connsiteY1" fmla="*/ 1337446 h 1338876"/>
              <a:gd name="connsiteX2" fmla="*/ 85220 w 1309894"/>
              <a:gd name="connsiteY2" fmla="*/ 1192158 h 1338876"/>
              <a:gd name="connsiteX3" fmla="*/ 3482 w 1309894"/>
              <a:gd name="connsiteY3" fmla="*/ 1176216 h 1338876"/>
              <a:gd name="connsiteX4" fmla="*/ 743 w 1309894"/>
              <a:gd name="connsiteY4" fmla="*/ 1174858 h 1338876"/>
              <a:gd name="connsiteX5" fmla="*/ 76 w 1309894"/>
              <a:gd name="connsiteY5" fmla="*/ 1171798 h 1338876"/>
              <a:gd name="connsiteX6" fmla="*/ 47880 w 1309894"/>
              <a:gd name="connsiteY6" fmla="*/ 929595 h 1338876"/>
              <a:gd name="connsiteX7" fmla="*/ 51706 w 1309894"/>
              <a:gd name="connsiteY7" fmla="*/ 926609 h 1338876"/>
              <a:gd name="connsiteX8" fmla="*/ 708817 w 1309894"/>
              <a:gd name="connsiteY8" fmla="*/ 975474 h 1338876"/>
              <a:gd name="connsiteX9" fmla="*/ 710915 w 1309894"/>
              <a:gd name="connsiteY9" fmla="*/ 976338 h 1338876"/>
              <a:gd name="connsiteX10" fmla="*/ 799439 w 1309894"/>
              <a:gd name="connsiteY10" fmla="*/ 1050869 h 1338876"/>
              <a:gd name="connsiteX11" fmla="*/ 799884 w 1309894"/>
              <a:gd name="connsiteY11" fmla="*/ 1056077 h 1338876"/>
              <a:gd name="connsiteX12" fmla="*/ 794676 w 1309894"/>
              <a:gd name="connsiteY12" fmla="*/ 1056521 h 1338876"/>
              <a:gd name="connsiteX13" fmla="*/ 707064 w 1309894"/>
              <a:gd name="connsiteY13" fmla="*/ 982755 h 1338876"/>
              <a:gd name="connsiteX14" fmla="*/ 54494 w 1309894"/>
              <a:gd name="connsiteY14" fmla="*/ 934210 h 1338876"/>
              <a:gd name="connsiteX15" fmla="*/ 8048 w 1309894"/>
              <a:gd name="connsiteY15" fmla="*/ 1169478 h 1338876"/>
              <a:gd name="connsiteX16" fmla="*/ 86627 w 1309894"/>
              <a:gd name="connsiteY16" fmla="*/ 1184878 h 1338876"/>
              <a:gd name="connsiteX17" fmla="*/ 885545 w 1309894"/>
              <a:gd name="connsiteY17" fmla="*/ 1330091 h 1338876"/>
              <a:gd name="connsiteX18" fmla="*/ 1092630 w 1309894"/>
              <a:gd name="connsiteY18" fmla="*/ 1167405 h 1338876"/>
              <a:gd name="connsiteX19" fmla="*/ 1295074 w 1309894"/>
              <a:gd name="connsiteY19" fmla="*/ 472337 h 1338876"/>
              <a:gd name="connsiteX20" fmla="*/ 1230834 w 1309894"/>
              <a:gd name="connsiteY20" fmla="*/ 261946 h 1338876"/>
              <a:gd name="connsiteX21" fmla="*/ 886755 w 1309894"/>
              <a:gd name="connsiteY21" fmla="*/ 6688 h 1338876"/>
              <a:gd name="connsiteX22" fmla="*/ 885989 w 1309894"/>
              <a:gd name="connsiteY22" fmla="*/ 1505 h 1338876"/>
              <a:gd name="connsiteX23" fmla="*/ 891172 w 1309894"/>
              <a:gd name="connsiteY23" fmla="*/ 740 h 1338876"/>
              <a:gd name="connsiteX24" fmla="*/ 1235300 w 1309894"/>
              <a:gd name="connsiteY24" fmla="*/ 256023 h 1338876"/>
              <a:gd name="connsiteX25" fmla="*/ 1302181 w 1309894"/>
              <a:gd name="connsiteY25" fmla="*/ 474385 h 1338876"/>
              <a:gd name="connsiteX26" fmla="*/ 1099786 w 1309894"/>
              <a:gd name="connsiteY26" fmla="*/ 1169256 h 1338876"/>
              <a:gd name="connsiteX27" fmla="*/ 906794 w 1309894"/>
              <a:gd name="connsiteY27" fmla="*/ 1338852 h 133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09894" h="1338876">
                <a:moveTo>
                  <a:pt x="906844" y="1338877"/>
                </a:moveTo>
                <a:cubicBezTo>
                  <a:pt x="899539" y="1338877"/>
                  <a:pt x="892159" y="1338408"/>
                  <a:pt x="884632" y="1337446"/>
                </a:cubicBezTo>
                <a:cubicBezTo>
                  <a:pt x="693516" y="1312692"/>
                  <a:pt x="267255" y="1228215"/>
                  <a:pt x="85220" y="1192158"/>
                </a:cubicBezTo>
                <a:cubicBezTo>
                  <a:pt x="39218" y="1183052"/>
                  <a:pt x="5999" y="1176462"/>
                  <a:pt x="3482" y="1176216"/>
                </a:cubicBezTo>
                <a:cubicBezTo>
                  <a:pt x="2372" y="1176216"/>
                  <a:pt x="1434" y="1175697"/>
                  <a:pt x="743" y="1174858"/>
                </a:cubicBezTo>
                <a:cubicBezTo>
                  <a:pt x="52" y="1173995"/>
                  <a:pt x="-121" y="1172884"/>
                  <a:pt x="76" y="1171798"/>
                </a:cubicBezTo>
                <a:lnTo>
                  <a:pt x="47880" y="929595"/>
                </a:lnTo>
                <a:cubicBezTo>
                  <a:pt x="48226" y="927794"/>
                  <a:pt x="49855" y="926510"/>
                  <a:pt x="51706" y="926609"/>
                </a:cubicBezTo>
                <a:cubicBezTo>
                  <a:pt x="67821" y="927473"/>
                  <a:pt x="682657" y="973500"/>
                  <a:pt x="708817" y="975474"/>
                </a:cubicBezTo>
                <a:cubicBezTo>
                  <a:pt x="709582" y="975523"/>
                  <a:pt x="710322" y="975820"/>
                  <a:pt x="710915" y="976338"/>
                </a:cubicBezTo>
                <a:lnTo>
                  <a:pt x="799439" y="1050869"/>
                </a:lnTo>
                <a:cubicBezTo>
                  <a:pt x="800994" y="1052177"/>
                  <a:pt x="801191" y="1054522"/>
                  <a:pt x="799884" y="1056077"/>
                </a:cubicBezTo>
                <a:cubicBezTo>
                  <a:pt x="798575" y="1057632"/>
                  <a:pt x="796231" y="1057829"/>
                  <a:pt x="794676" y="1056521"/>
                </a:cubicBezTo>
                <a:lnTo>
                  <a:pt x="707064" y="982755"/>
                </a:lnTo>
                <a:cubicBezTo>
                  <a:pt x="676832" y="980484"/>
                  <a:pt x="104692" y="937665"/>
                  <a:pt x="54494" y="934210"/>
                </a:cubicBezTo>
                <a:lnTo>
                  <a:pt x="8048" y="1169478"/>
                </a:lnTo>
                <a:cubicBezTo>
                  <a:pt x="16143" y="1170934"/>
                  <a:pt x="37169" y="1175080"/>
                  <a:pt x="86627" y="1184878"/>
                </a:cubicBezTo>
                <a:cubicBezTo>
                  <a:pt x="268587" y="1220934"/>
                  <a:pt x="694676" y="1305362"/>
                  <a:pt x="885545" y="1330091"/>
                </a:cubicBezTo>
                <a:cubicBezTo>
                  <a:pt x="988557" y="1343443"/>
                  <a:pt x="1071726" y="1257855"/>
                  <a:pt x="1092630" y="1167405"/>
                </a:cubicBezTo>
                <a:lnTo>
                  <a:pt x="1295074" y="472337"/>
                </a:lnTo>
                <a:cubicBezTo>
                  <a:pt x="1316915" y="397337"/>
                  <a:pt x="1289299" y="306912"/>
                  <a:pt x="1230834" y="261946"/>
                </a:cubicBezTo>
                <a:lnTo>
                  <a:pt x="886755" y="6688"/>
                </a:lnTo>
                <a:cubicBezTo>
                  <a:pt x="885101" y="5479"/>
                  <a:pt x="884780" y="3159"/>
                  <a:pt x="885989" y="1505"/>
                </a:cubicBezTo>
                <a:cubicBezTo>
                  <a:pt x="887199" y="-148"/>
                  <a:pt x="889519" y="-494"/>
                  <a:pt x="891172" y="740"/>
                </a:cubicBezTo>
                <a:lnTo>
                  <a:pt x="1235300" y="256023"/>
                </a:lnTo>
                <a:cubicBezTo>
                  <a:pt x="1296110" y="302765"/>
                  <a:pt x="1324837" y="396621"/>
                  <a:pt x="1302181" y="474385"/>
                </a:cubicBezTo>
                <a:lnTo>
                  <a:pt x="1099786" y="1169256"/>
                </a:lnTo>
                <a:cubicBezTo>
                  <a:pt x="1079698" y="1256152"/>
                  <a:pt x="1003537" y="1338852"/>
                  <a:pt x="906794" y="133885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3" name="任意多边形: 形状 112"/>
          <p:cNvSpPr/>
          <p:nvPr userDrawn="1">
            <p:custDataLst>
              <p:tags r:id="rId93"/>
            </p:custDataLst>
          </p:nvPr>
        </p:nvSpPr>
        <p:spPr>
          <a:xfrm>
            <a:off x="7142870" y="2980849"/>
            <a:ext cx="125233" cy="353266"/>
          </a:xfrm>
          <a:custGeom>
            <a:avLst/>
            <a:gdLst>
              <a:gd name="connsiteX0" fmla="*/ 3707 w 170271"/>
              <a:gd name="connsiteY0" fmla="*/ 480313 h 480313"/>
              <a:gd name="connsiteX1" fmla="*/ 2497 w 170271"/>
              <a:gd name="connsiteY1" fmla="*/ 480116 h 480313"/>
              <a:gd name="connsiteX2" fmla="*/ 202 w 170271"/>
              <a:gd name="connsiteY2" fmla="*/ 475402 h 480313"/>
              <a:gd name="connsiteX3" fmla="*/ 163061 w 170271"/>
              <a:gd name="connsiteY3" fmla="*/ 2497 h 480313"/>
              <a:gd name="connsiteX4" fmla="*/ 167775 w 170271"/>
              <a:gd name="connsiteY4" fmla="*/ 202 h 480313"/>
              <a:gd name="connsiteX5" fmla="*/ 170070 w 170271"/>
              <a:gd name="connsiteY5" fmla="*/ 4916 h 480313"/>
              <a:gd name="connsiteX6" fmla="*/ 7211 w 170271"/>
              <a:gd name="connsiteY6" fmla="*/ 477821 h 480313"/>
              <a:gd name="connsiteX7" fmla="*/ 3707 w 170271"/>
              <a:gd name="connsiteY7" fmla="*/ 480313 h 48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271" h="480313">
                <a:moveTo>
                  <a:pt x="3707" y="480313"/>
                </a:moveTo>
                <a:cubicBezTo>
                  <a:pt x="3312" y="480313"/>
                  <a:pt x="2892" y="480239"/>
                  <a:pt x="2497" y="480116"/>
                </a:cubicBezTo>
                <a:cubicBezTo>
                  <a:pt x="572" y="479450"/>
                  <a:pt x="-464" y="477352"/>
                  <a:pt x="202" y="475402"/>
                </a:cubicBezTo>
                <a:lnTo>
                  <a:pt x="163061" y="2497"/>
                </a:lnTo>
                <a:cubicBezTo>
                  <a:pt x="163727" y="572"/>
                  <a:pt x="165825" y="-464"/>
                  <a:pt x="167775" y="202"/>
                </a:cubicBezTo>
                <a:cubicBezTo>
                  <a:pt x="169699" y="868"/>
                  <a:pt x="170736" y="2966"/>
                  <a:pt x="170070" y="4916"/>
                </a:cubicBezTo>
                <a:lnTo>
                  <a:pt x="7211" y="477821"/>
                </a:lnTo>
                <a:cubicBezTo>
                  <a:pt x="6693" y="479351"/>
                  <a:pt x="5237" y="480313"/>
                  <a:pt x="3707" y="4803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5" name="任意多边形: 形状 114"/>
          <p:cNvSpPr/>
          <p:nvPr userDrawn="1">
            <p:custDataLst>
              <p:tags r:id="rId94"/>
            </p:custDataLst>
          </p:nvPr>
        </p:nvSpPr>
        <p:spPr>
          <a:xfrm rot="20250002">
            <a:off x="7934592" y="2581530"/>
            <a:ext cx="64820" cy="64820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16" name="任意多边形: 形状 115"/>
          <p:cNvSpPr/>
          <p:nvPr userDrawn="1">
            <p:custDataLst>
              <p:tags r:id="rId95"/>
            </p:custDataLst>
          </p:nvPr>
        </p:nvSpPr>
        <p:spPr>
          <a:xfrm rot="16200000">
            <a:off x="7978127" y="2820672"/>
            <a:ext cx="243436" cy="381538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7" name="任意多边形: 形状 116"/>
          <p:cNvSpPr/>
          <p:nvPr userDrawn="1">
            <p:custDataLst>
              <p:tags r:id="rId96"/>
            </p:custDataLst>
          </p:nvPr>
        </p:nvSpPr>
        <p:spPr>
          <a:xfrm>
            <a:off x="5875928" y="1819274"/>
            <a:ext cx="513445" cy="513445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18" name="任意多边形: 形状 117"/>
          <p:cNvSpPr/>
          <p:nvPr userDrawn="1">
            <p:custDataLst>
              <p:tags r:id="rId97"/>
            </p:custDataLst>
          </p:nvPr>
        </p:nvSpPr>
        <p:spPr>
          <a:xfrm rot="17467198">
            <a:off x="5336234" y="2811645"/>
            <a:ext cx="146920" cy="146920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9" name="任意多边形: 形状 118"/>
          <p:cNvSpPr/>
          <p:nvPr userDrawn="1">
            <p:custDataLst>
              <p:tags r:id="rId98"/>
            </p:custDataLst>
          </p:nvPr>
        </p:nvSpPr>
        <p:spPr>
          <a:xfrm>
            <a:off x="5975937" y="1987068"/>
            <a:ext cx="313464" cy="180830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0" name="任意多边形: 形状 119"/>
          <p:cNvSpPr/>
          <p:nvPr userDrawn="1">
            <p:custDataLst>
              <p:tags r:id="rId99"/>
            </p:custDataLst>
          </p:nvPr>
        </p:nvSpPr>
        <p:spPr>
          <a:xfrm>
            <a:off x="5972945" y="1984096"/>
            <a:ext cx="319410" cy="96371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0"/>
            </p:custDataLst>
          </p:nvPr>
        </p:nvSpPr>
        <p:spPr>
          <a:xfrm>
            <a:off x="879158" y="3124200"/>
            <a:ext cx="4326731" cy="1905000"/>
          </a:xfrm>
        </p:spPr>
        <p:txBody>
          <a:bodyPr wrap="square" anchor="t" anchorCtr="0">
            <a:normAutofit/>
          </a:bodyPr>
          <a:lstStyle>
            <a:lvl1pPr algn="l"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01"/>
            </p:custDataLst>
          </p:nvPr>
        </p:nvSpPr>
        <p:spPr>
          <a:xfrm>
            <a:off x="877253" y="1930509"/>
            <a:ext cx="3674819" cy="1052733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0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0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0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476" y="857726"/>
            <a:ext cx="9143524" cy="5142548"/>
          </a:xfrm>
          <a:prstGeom prst="rect">
            <a:avLst/>
          </a:prstGeom>
          <a:gradFill>
            <a:gsLst>
              <a:gs pos="30000">
                <a:schemeClr val="bg2"/>
              </a:gs>
              <a:gs pos="100000">
                <a:schemeClr val="bg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圆角矩形 12"/>
          <p:cNvSpPr/>
          <p:nvPr userDrawn="1">
            <p:custDataLst>
              <p:tags r:id="rId3"/>
            </p:custDataLst>
          </p:nvPr>
        </p:nvSpPr>
        <p:spPr>
          <a:xfrm>
            <a:off x="276225" y="1125379"/>
            <a:ext cx="8639651" cy="4608195"/>
          </a:xfrm>
          <a:prstGeom prst="roundRect">
            <a:avLst>
              <a:gd name="adj" fmla="val 2263"/>
            </a:avLst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169795" y="1440656"/>
            <a:ext cx="3855244" cy="811054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9" name="十字星 28"/>
          <p:cNvSpPr/>
          <p:nvPr userDrawn="1">
            <p:custDataLst>
              <p:tags r:id="rId8"/>
            </p:custDataLst>
          </p:nvPr>
        </p:nvSpPr>
        <p:spPr>
          <a:xfrm>
            <a:off x="7277576" y="1701165"/>
            <a:ext cx="325279" cy="325279"/>
          </a:xfrm>
          <a:prstGeom prst="star4">
            <a:avLst/>
          </a:prstGeom>
          <a:solidFill>
            <a:schemeClr val="accent1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图片 3" descr="feee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22571" y="1589723"/>
            <a:ext cx="385763" cy="594360"/>
          </a:xfrm>
          <a:prstGeom prst="rect">
            <a:avLst/>
          </a:prstGeom>
        </p:spPr>
      </p:pic>
      <p:pic>
        <p:nvPicPr>
          <p:cNvPr id="12" name="图片 11" descr="0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6" y="4461034"/>
            <a:ext cx="971550" cy="1530668"/>
          </a:xfrm>
          <a:prstGeom prst="rect">
            <a:avLst/>
          </a:prstGeom>
        </p:spPr>
      </p:pic>
      <p:pic>
        <p:nvPicPr>
          <p:cNvPr id="19" name="图片 18" descr="3333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60018" y="857250"/>
            <a:ext cx="1383983" cy="21474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5342253"/>
            <a:ext cx="9144000" cy="6584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cxnSp>
        <p:nvCxnSpPr>
          <p:cNvPr id="12" name="直接连接符 11"/>
          <p:cNvCxnSpPr/>
          <p:nvPr userDrawn="1">
            <p:custDataLst>
              <p:tags r:id="rId4"/>
            </p:custDataLst>
          </p:nvPr>
        </p:nvCxnSpPr>
        <p:spPr>
          <a:xfrm>
            <a:off x="8325956" y="1376923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5"/>
            </p:custDataLst>
          </p:nvPr>
        </p:nvCxnSpPr>
        <p:spPr>
          <a:xfrm>
            <a:off x="8325956" y="1424250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6"/>
            </p:custDataLst>
          </p:nvPr>
        </p:nvCxnSpPr>
        <p:spPr>
          <a:xfrm>
            <a:off x="8325956" y="1471577"/>
            <a:ext cx="140494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697845" y="1714136"/>
            <a:ext cx="3473949" cy="3130758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9" name="箭头: V 形 18"/>
          <p:cNvSpPr/>
          <p:nvPr userDrawn="1">
            <p:custDataLst>
              <p:tags r:id="rId8"/>
            </p:custDataLst>
          </p:nvPr>
        </p:nvSpPr>
        <p:spPr>
          <a:xfrm>
            <a:off x="7675875" y="5560786"/>
            <a:ext cx="790575" cy="22143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9"/>
            </p:custDataLst>
          </p:nvPr>
        </p:nvSpPr>
        <p:spPr>
          <a:xfrm>
            <a:off x="2505314" y="2315846"/>
            <a:ext cx="81860" cy="81860"/>
          </a:xfrm>
          <a:custGeom>
            <a:avLst/>
            <a:gdLst>
              <a:gd name="connsiteX0" fmla="*/ 158484 w 158484"/>
              <a:gd name="connsiteY0" fmla="*/ 79242 h 158484"/>
              <a:gd name="connsiteX1" fmla="*/ 79242 w 158484"/>
              <a:gd name="connsiteY1" fmla="*/ 158484 h 158484"/>
              <a:gd name="connsiteX2" fmla="*/ 0 w 158484"/>
              <a:gd name="connsiteY2" fmla="*/ 79242 h 158484"/>
              <a:gd name="connsiteX3" fmla="*/ 79242 w 158484"/>
              <a:gd name="connsiteY3" fmla="*/ 0 h 158484"/>
              <a:gd name="connsiteX4" fmla="*/ 158484 w 158484"/>
              <a:gd name="connsiteY4" fmla="*/ 79242 h 15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" h="158484">
                <a:moveTo>
                  <a:pt x="158484" y="79242"/>
                </a:moveTo>
                <a:cubicBezTo>
                  <a:pt x="158484" y="123006"/>
                  <a:pt x="123007" y="158484"/>
                  <a:pt x="79242" y="158484"/>
                </a:cubicBezTo>
                <a:cubicBezTo>
                  <a:pt x="35478" y="158484"/>
                  <a:pt x="0" y="123006"/>
                  <a:pt x="0" y="79242"/>
                </a:cubicBezTo>
                <a:cubicBezTo>
                  <a:pt x="0" y="35478"/>
                  <a:pt x="35477" y="0"/>
                  <a:pt x="79242" y="0"/>
                </a:cubicBezTo>
                <a:cubicBezTo>
                  <a:pt x="123006" y="0"/>
                  <a:pt x="158484" y="35478"/>
                  <a:pt x="158484" y="79242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6" name="矩形 25"/>
          <p:cNvSpPr/>
          <p:nvPr userDrawn="1">
            <p:custDataLst>
              <p:tags r:id="rId10"/>
            </p:custDataLst>
          </p:nvPr>
        </p:nvSpPr>
        <p:spPr>
          <a:xfrm>
            <a:off x="1410420" y="4033673"/>
            <a:ext cx="3130031" cy="1573454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11"/>
            </p:custDataLst>
          </p:nvPr>
        </p:nvSpPr>
        <p:spPr>
          <a:xfrm>
            <a:off x="1411979" y="4257699"/>
            <a:ext cx="3130031" cy="18595"/>
          </a:xfrm>
          <a:custGeom>
            <a:avLst/>
            <a:gdLst>
              <a:gd name="connsiteX0" fmla="*/ 0 w 6059829"/>
              <a:gd name="connsiteY0" fmla="*/ 0 h 7615"/>
              <a:gd name="connsiteX1" fmla="*/ 6059830 w 6059829"/>
              <a:gd name="connsiteY1" fmla="*/ 0 h 7615"/>
              <a:gd name="connsiteX2" fmla="*/ 6059830 w 6059829"/>
              <a:gd name="connsiteY2" fmla="*/ 7616 h 7615"/>
              <a:gd name="connsiteX3" fmla="*/ 0 w 605982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829" h="7615">
                <a:moveTo>
                  <a:pt x="0" y="0"/>
                </a:moveTo>
                <a:lnTo>
                  <a:pt x="6059830" y="0"/>
                </a:lnTo>
                <a:lnTo>
                  <a:pt x="6059830" y="7616"/>
                </a:lnTo>
                <a:lnTo>
                  <a:pt x="0" y="761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8" name="椭圆 27"/>
          <p:cNvSpPr/>
          <p:nvPr userDrawn="1">
            <p:custDataLst>
              <p:tags r:id="rId12"/>
            </p:custDataLst>
          </p:nvPr>
        </p:nvSpPr>
        <p:spPr>
          <a:xfrm>
            <a:off x="4335203" y="4098641"/>
            <a:ext cx="92285" cy="92285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9" name="椭圆 28"/>
          <p:cNvSpPr/>
          <p:nvPr userDrawn="1">
            <p:custDataLst>
              <p:tags r:id="rId13"/>
            </p:custDataLst>
          </p:nvPr>
        </p:nvSpPr>
        <p:spPr>
          <a:xfrm>
            <a:off x="4185387" y="4098641"/>
            <a:ext cx="92286" cy="92285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0" name="椭圆 29"/>
          <p:cNvSpPr/>
          <p:nvPr userDrawn="1">
            <p:custDataLst>
              <p:tags r:id="rId14"/>
            </p:custDataLst>
          </p:nvPr>
        </p:nvSpPr>
        <p:spPr>
          <a:xfrm>
            <a:off x="4035572" y="4098641"/>
            <a:ext cx="92286" cy="92285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1" name="任意多边形: 形状 30"/>
          <p:cNvSpPr/>
          <p:nvPr userDrawn="1">
            <p:custDataLst>
              <p:tags r:id="rId15"/>
            </p:custDataLst>
          </p:nvPr>
        </p:nvSpPr>
        <p:spPr>
          <a:xfrm>
            <a:off x="3891734" y="4423310"/>
            <a:ext cx="432255" cy="432314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2" name="矩形 31"/>
          <p:cNvSpPr/>
          <p:nvPr userDrawn="1">
            <p:custDataLst>
              <p:tags r:id="rId16"/>
            </p:custDataLst>
          </p:nvPr>
        </p:nvSpPr>
        <p:spPr>
          <a:xfrm>
            <a:off x="3943835" y="4482217"/>
            <a:ext cx="478693" cy="441382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17"/>
            </p:custDataLst>
          </p:nvPr>
        </p:nvSpPr>
        <p:spPr>
          <a:xfrm>
            <a:off x="4010093" y="4543857"/>
            <a:ext cx="432255" cy="432314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pattFill prst="wdUpDiag">
            <a:fgClr>
              <a:srgbClr val="FFFFFF"/>
            </a:fgClr>
            <a:bgClr>
              <a:srgbClr val="333333"/>
            </a:bgClr>
          </a:patt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18"/>
            </p:custDataLst>
          </p:nvPr>
        </p:nvSpPr>
        <p:spPr>
          <a:xfrm rot="21587400">
            <a:off x="2390129" y="4401802"/>
            <a:ext cx="532460" cy="491242"/>
          </a:xfrm>
          <a:custGeom>
            <a:avLst/>
            <a:gdLst>
              <a:gd name="connsiteX0" fmla="*/ 702319 w 707726"/>
              <a:gd name="connsiteY0" fmla="*/ 104070 h 652940"/>
              <a:gd name="connsiteX1" fmla="*/ 5272 w 707726"/>
              <a:gd name="connsiteY1" fmla="*/ 104071 h 652940"/>
              <a:gd name="connsiteX2" fmla="*/ 5469 w 707726"/>
              <a:gd name="connsiteY2" fmla="*/ 647730 h 652940"/>
              <a:gd name="connsiteX3" fmla="*/ 702516 w 707726"/>
              <a:gd name="connsiteY3" fmla="*/ 647698 h 652940"/>
              <a:gd name="connsiteX4" fmla="*/ 702283 w 707726"/>
              <a:gd name="connsiteY4" fmla="*/ 5236 h 652940"/>
              <a:gd name="connsiteX5" fmla="*/ 5236 w 707726"/>
              <a:gd name="connsiteY5" fmla="*/ 5269 h 652940"/>
              <a:gd name="connsiteX6" fmla="*/ 5270 w 707726"/>
              <a:gd name="connsiteY6" fmla="*/ 98842 h 652940"/>
              <a:gd name="connsiteX7" fmla="*/ 702317 w 707726"/>
              <a:gd name="connsiteY7" fmla="*/ 98842 h 652940"/>
              <a:gd name="connsiteX8" fmla="*/ 707504 w 707726"/>
              <a:gd name="connsiteY8" fmla="*/ 0 h 652940"/>
              <a:gd name="connsiteX9" fmla="*/ 707726 w 707726"/>
              <a:gd name="connsiteY9" fmla="*/ 652918 h 652940"/>
              <a:gd name="connsiteX10" fmla="*/ 705111 w 707726"/>
              <a:gd name="connsiteY10" fmla="*/ 652909 h 652940"/>
              <a:gd name="connsiteX11" fmla="*/ 222 w 707726"/>
              <a:gd name="connsiteY11" fmla="*/ 652940 h 652940"/>
              <a:gd name="connsiteX12" fmla="*/ 0 w 707726"/>
              <a:gd name="connsiteY12" fmla="*/ 21 h 652940"/>
              <a:gd name="connsiteX13" fmla="*/ 2615 w 707726"/>
              <a:gd name="connsiteY13" fmla="*/ 31 h 652940"/>
              <a:gd name="connsiteX14" fmla="*/ 707504 w 707726"/>
              <a:gd name="connsiteY14" fmla="*/ 0 h 65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7726" h="652940">
                <a:moveTo>
                  <a:pt x="702319" y="104070"/>
                </a:moveTo>
                <a:lnTo>
                  <a:pt x="5272" y="104071"/>
                </a:lnTo>
                <a:lnTo>
                  <a:pt x="5469" y="647730"/>
                </a:lnTo>
                <a:lnTo>
                  <a:pt x="702516" y="647698"/>
                </a:lnTo>
                <a:close/>
                <a:moveTo>
                  <a:pt x="702283" y="5236"/>
                </a:moveTo>
                <a:lnTo>
                  <a:pt x="5236" y="5269"/>
                </a:lnTo>
                <a:lnTo>
                  <a:pt x="5270" y="98842"/>
                </a:lnTo>
                <a:lnTo>
                  <a:pt x="702317" y="98842"/>
                </a:lnTo>
                <a:close/>
                <a:moveTo>
                  <a:pt x="707504" y="0"/>
                </a:moveTo>
                <a:lnTo>
                  <a:pt x="707726" y="652918"/>
                </a:lnTo>
                <a:lnTo>
                  <a:pt x="705111" y="652909"/>
                </a:lnTo>
                <a:cubicBezTo>
                  <a:pt x="705111" y="652909"/>
                  <a:pt x="222" y="652940"/>
                  <a:pt x="222" y="652940"/>
                </a:cubicBezTo>
                <a:lnTo>
                  <a:pt x="0" y="21"/>
                </a:lnTo>
                <a:lnTo>
                  <a:pt x="2615" y="31"/>
                </a:lnTo>
                <a:cubicBezTo>
                  <a:pt x="2615" y="31"/>
                  <a:pt x="707504" y="0"/>
                  <a:pt x="707504" y="0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35" name="任意多边形: 形状 34"/>
          <p:cNvSpPr/>
          <p:nvPr userDrawn="1">
            <p:custDataLst>
              <p:tags r:id="rId19"/>
            </p:custDataLst>
          </p:nvPr>
        </p:nvSpPr>
        <p:spPr>
          <a:xfrm>
            <a:off x="2432954" y="4586725"/>
            <a:ext cx="445590" cy="227240"/>
          </a:xfrm>
          <a:custGeom>
            <a:avLst/>
            <a:gdLst>
              <a:gd name="connsiteX0" fmla="*/ 0 w 862676"/>
              <a:gd name="connsiteY0" fmla="*/ 439944 h 439944"/>
              <a:gd name="connsiteX1" fmla="*/ 862676 w 862676"/>
              <a:gd name="connsiteY1" fmla="*/ 436746 h 439944"/>
              <a:gd name="connsiteX2" fmla="*/ 699813 w 862676"/>
              <a:gd name="connsiteY2" fmla="*/ 188205 h 439944"/>
              <a:gd name="connsiteX3" fmla="*/ 432918 w 862676"/>
              <a:gd name="connsiteY3" fmla="*/ 246503 h 439944"/>
              <a:gd name="connsiteX4" fmla="*/ 207073 w 862676"/>
              <a:gd name="connsiteY4" fmla="*/ 19 h 439944"/>
              <a:gd name="connsiteX5" fmla="*/ 38 w 862676"/>
              <a:gd name="connsiteY5" fmla="*/ 439906 h 4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676" h="439944">
                <a:moveTo>
                  <a:pt x="0" y="439944"/>
                </a:moveTo>
                <a:lnTo>
                  <a:pt x="862676" y="436746"/>
                </a:lnTo>
                <a:cubicBezTo>
                  <a:pt x="862676" y="436746"/>
                  <a:pt x="802626" y="204160"/>
                  <a:pt x="699813" y="188205"/>
                </a:cubicBezTo>
                <a:cubicBezTo>
                  <a:pt x="571792" y="168328"/>
                  <a:pt x="517225" y="311619"/>
                  <a:pt x="432918" y="246503"/>
                </a:cubicBezTo>
                <a:cubicBezTo>
                  <a:pt x="348574" y="181427"/>
                  <a:pt x="306725" y="-2151"/>
                  <a:pt x="207073" y="19"/>
                </a:cubicBezTo>
                <a:cubicBezTo>
                  <a:pt x="71474" y="3027"/>
                  <a:pt x="38" y="439906"/>
                  <a:pt x="38" y="439906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6" name="任意多边形: 形状 35"/>
          <p:cNvSpPr/>
          <p:nvPr userDrawn="1">
            <p:custDataLst>
              <p:tags r:id="rId20"/>
            </p:custDataLst>
          </p:nvPr>
        </p:nvSpPr>
        <p:spPr>
          <a:xfrm rot="18900000">
            <a:off x="2678248" y="4555939"/>
            <a:ext cx="69784" cy="69784"/>
          </a:xfrm>
          <a:custGeom>
            <a:avLst/>
            <a:gdLst>
              <a:gd name="connsiteX0" fmla="*/ 135104 w 135103"/>
              <a:gd name="connsiteY0" fmla="*/ 67552 h 135103"/>
              <a:gd name="connsiteX1" fmla="*/ 67552 w 135103"/>
              <a:gd name="connsiteY1" fmla="*/ 135104 h 135103"/>
              <a:gd name="connsiteX2" fmla="*/ 0 w 135103"/>
              <a:gd name="connsiteY2" fmla="*/ 67552 h 135103"/>
              <a:gd name="connsiteX3" fmla="*/ 67552 w 135103"/>
              <a:gd name="connsiteY3" fmla="*/ 0 h 135103"/>
              <a:gd name="connsiteX4" fmla="*/ 135104 w 135103"/>
              <a:gd name="connsiteY4" fmla="*/ 67552 h 13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03" h="135103">
                <a:moveTo>
                  <a:pt x="135104" y="67552"/>
                </a:moveTo>
                <a:cubicBezTo>
                  <a:pt x="135104" y="104860"/>
                  <a:pt x="104859" y="135104"/>
                  <a:pt x="67552" y="135104"/>
                </a:cubicBezTo>
                <a:cubicBezTo>
                  <a:pt x="30244" y="135104"/>
                  <a:pt x="0" y="104860"/>
                  <a:pt x="0" y="67552"/>
                </a:cubicBezTo>
                <a:cubicBezTo>
                  <a:pt x="0" y="30244"/>
                  <a:pt x="30244" y="0"/>
                  <a:pt x="67552" y="0"/>
                </a:cubicBezTo>
                <a:cubicBezTo>
                  <a:pt x="104859" y="0"/>
                  <a:pt x="135104" y="30244"/>
                  <a:pt x="135104" y="67552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7" name="任意多边形: 形状 36"/>
          <p:cNvSpPr/>
          <p:nvPr userDrawn="1">
            <p:custDataLst>
              <p:tags r:id="rId21"/>
            </p:custDataLst>
          </p:nvPr>
        </p:nvSpPr>
        <p:spPr>
          <a:xfrm>
            <a:off x="3121593" y="4402795"/>
            <a:ext cx="643004" cy="973691"/>
          </a:xfrm>
          <a:custGeom>
            <a:avLst/>
            <a:gdLst>
              <a:gd name="connsiteX0" fmla="*/ 1244874 w 1244873"/>
              <a:gd name="connsiteY0" fmla="*/ 1885093 h 1885093"/>
              <a:gd name="connsiteX1" fmla="*/ 0 w 1244873"/>
              <a:gd name="connsiteY1" fmla="*/ 1885093 h 1885093"/>
              <a:gd name="connsiteX2" fmla="*/ 0 w 1244873"/>
              <a:gd name="connsiteY2" fmla="*/ 4608 h 1885093"/>
              <a:gd name="connsiteX3" fmla="*/ 1244874 w 1244873"/>
              <a:gd name="connsiteY3" fmla="*/ 0 h 1885093"/>
              <a:gd name="connsiteX4" fmla="*/ 1244874 w 1244873"/>
              <a:gd name="connsiteY4" fmla="*/ 1885093 h 188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73" h="1885093">
                <a:moveTo>
                  <a:pt x="1244874" y="1885093"/>
                </a:moveTo>
                <a:lnTo>
                  <a:pt x="0" y="1885093"/>
                </a:lnTo>
                <a:lnTo>
                  <a:pt x="0" y="4608"/>
                </a:lnTo>
                <a:lnTo>
                  <a:pt x="1244874" y="0"/>
                </a:lnTo>
                <a:lnTo>
                  <a:pt x="1244874" y="188509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8" name="任意多边形: 形状 37"/>
          <p:cNvSpPr/>
          <p:nvPr userDrawn="1">
            <p:custDataLst>
              <p:tags r:id="rId22"/>
            </p:custDataLst>
          </p:nvPr>
        </p:nvSpPr>
        <p:spPr>
          <a:xfrm rot="16252200">
            <a:off x="3363428" y="4543271"/>
            <a:ext cx="164861" cy="164861"/>
          </a:xfrm>
          <a:custGeom>
            <a:avLst/>
            <a:gdLst>
              <a:gd name="connsiteX0" fmla="*/ 319177 w 319176"/>
              <a:gd name="connsiteY0" fmla="*/ 159589 h 319176"/>
              <a:gd name="connsiteX1" fmla="*/ 159588 w 319176"/>
              <a:gd name="connsiteY1" fmla="*/ 319177 h 319176"/>
              <a:gd name="connsiteX2" fmla="*/ 0 w 319176"/>
              <a:gd name="connsiteY2" fmla="*/ 159589 h 319176"/>
              <a:gd name="connsiteX3" fmla="*/ 159588 w 319176"/>
              <a:gd name="connsiteY3" fmla="*/ 0 h 319176"/>
              <a:gd name="connsiteX4" fmla="*/ 319177 w 319176"/>
              <a:gd name="connsiteY4" fmla="*/ 159589 h 31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76" h="319176">
                <a:moveTo>
                  <a:pt x="319177" y="159589"/>
                </a:moveTo>
                <a:cubicBezTo>
                  <a:pt x="319177" y="247727"/>
                  <a:pt x="247727" y="319177"/>
                  <a:pt x="159588" y="319177"/>
                </a:cubicBezTo>
                <a:cubicBezTo>
                  <a:pt x="71450" y="319177"/>
                  <a:pt x="0" y="247727"/>
                  <a:pt x="0" y="159589"/>
                </a:cubicBezTo>
                <a:cubicBezTo>
                  <a:pt x="0" y="71450"/>
                  <a:pt x="71450" y="0"/>
                  <a:pt x="159588" y="0"/>
                </a:cubicBezTo>
                <a:cubicBezTo>
                  <a:pt x="247727" y="0"/>
                  <a:pt x="319177" y="71450"/>
                  <a:pt x="319177" y="159589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39" name="任意多边形: 形状 38"/>
          <p:cNvSpPr/>
          <p:nvPr userDrawn="1">
            <p:custDataLst>
              <p:tags r:id="rId23"/>
            </p:custDataLst>
          </p:nvPr>
        </p:nvSpPr>
        <p:spPr>
          <a:xfrm>
            <a:off x="3426181" y="4588211"/>
            <a:ext cx="65555" cy="75153"/>
          </a:xfrm>
          <a:custGeom>
            <a:avLst/>
            <a:gdLst>
              <a:gd name="connsiteX0" fmla="*/ 126917 w 126916"/>
              <a:gd name="connsiteY0" fmla="*/ 74368 h 145499"/>
              <a:gd name="connsiteX1" fmla="*/ 0 w 126916"/>
              <a:gd name="connsiteY1" fmla="*/ 145500 h 145499"/>
              <a:gd name="connsiteX2" fmla="*/ 1866 w 126916"/>
              <a:gd name="connsiteY2" fmla="*/ 0 h 145499"/>
              <a:gd name="connsiteX3" fmla="*/ 126917 w 126916"/>
              <a:gd name="connsiteY3" fmla="*/ 74368 h 14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16" h="145499">
                <a:moveTo>
                  <a:pt x="126917" y="74368"/>
                </a:moveTo>
                <a:lnTo>
                  <a:pt x="0" y="145500"/>
                </a:lnTo>
                <a:lnTo>
                  <a:pt x="1866" y="0"/>
                </a:lnTo>
                <a:lnTo>
                  <a:pt x="126917" y="74368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0" name="任意多边形: 形状 39"/>
          <p:cNvSpPr/>
          <p:nvPr userDrawn="1">
            <p:custDataLst>
              <p:tags r:id="rId24"/>
            </p:custDataLst>
          </p:nvPr>
        </p:nvSpPr>
        <p:spPr>
          <a:xfrm>
            <a:off x="3243263" y="4812864"/>
            <a:ext cx="410188" cy="490671"/>
          </a:xfrm>
          <a:custGeom>
            <a:avLst/>
            <a:gdLst>
              <a:gd name="connsiteX0" fmla="*/ 0 w 794134"/>
              <a:gd name="connsiteY0" fmla="*/ 945917 h 949953"/>
              <a:gd name="connsiteX1" fmla="*/ 791621 w 794134"/>
              <a:gd name="connsiteY1" fmla="*/ 949953 h 949953"/>
              <a:gd name="connsiteX2" fmla="*/ 794134 w 794134"/>
              <a:gd name="connsiteY2" fmla="*/ 4037 h 949953"/>
              <a:gd name="connsiteX3" fmla="*/ 2475 w 794134"/>
              <a:gd name="connsiteY3" fmla="*/ 0 h 949953"/>
              <a:gd name="connsiteX4" fmla="*/ 0 w 794134"/>
              <a:gd name="connsiteY4" fmla="*/ 945917 h 94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134" h="949953">
                <a:moveTo>
                  <a:pt x="0" y="945917"/>
                </a:moveTo>
                <a:lnTo>
                  <a:pt x="791621" y="949953"/>
                </a:lnTo>
                <a:lnTo>
                  <a:pt x="794134" y="4037"/>
                </a:lnTo>
                <a:lnTo>
                  <a:pt x="2475" y="0"/>
                </a:lnTo>
                <a:lnTo>
                  <a:pt x="0" y="945917"/>
                </a:lnTo>
                <a:close/>
              </a:path>
            </a:pathLst>
          </a:custGeom>
          <a:solidFill>
            <a:srgbClr val="0D0D0D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1" name="任意多边形: 形状 40"/>
          <p:cNvSpPr/>
          <p:nvPr userDrawn="1">
            <p:custDataLst>
              <p:tags r:id="rId25"/>
            </p:custDataLst>
          </p:nvPr>
        </p:nvSpPr>
        <p:spPr>
          <a:xfrm>
            <a:off x="3242535" y="4896967"/>
            <a:ext cx="412823" cy="6019"/>
          </a:xfrm>
          <a:custGeom>
            <a:avLst/>
            <a:gdLst>
              <a:gd name="connsiteX0" fmla="*/ 795429 w 799237"/>
              <a:gd name="connsiteY0" fmla="*/ 11652 h 11652"/>
              <a:gd name="connsiteX1" fmla="*/ 795429 w 799237"/>
              <a:gd name="connsiteY1" fmla="*/ 11652 h 11652"/>
              <a:gd name="connsiteX2" fmla="*/ 3770 w 799237"/>
              <a:gd name="connsiteY2" fmla="*/ 7616 h 11652"/>
              <a:gd name="connsiteX3" fmla="*/ 1 w 799237"/>
              <a:gd name="connsiteY3" fmla="*/ 3808 h 11652"/>
              <a:gd name="connsiteX4" fmla="*/ 3809 w 799237"/>
              <a:gd name="connsiteY4" fmla="*/ 0 h 11652"/>
              <a:gd name="connsiteX5" fmla="*/ 3809 w 799237"/>
              <a:gd name="connsiteY5" fmla="*/ 0 h 11652"/>
              <a:gd name="connsiteX6" fmla="*/ 795467 w 799237"/>
              <a:gd name="connsiteY6" fmla="*/ 4037 h 11652"/>
              <a:gd name="connsiteX7" fmla="*/ 799237 w 799237"/>
              <a:gd name="connsiteY7" fmla="*/ 7844 h 11652"/>
              <a:gd name="connsiteX8" fmla="*/ 795429 w 799237"/>
              <a:gd name="connsiteY8" fmla="*/ 11652 h 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237" h="11652">
                <a:moveTo>
                  <a:pt x="795429" y="11652"/>
                </a:moveTo>
                <a:lnTo>
                  <a:pt x="795429" y="11652"/>
                </a:lnTo>
                <a:lnTo>
                  <a:pt x="3770" y="7616"/>
                </a:lnTo>
                <a:cubicBezTo>
                  <a:pt x="1676" y="7616"/>
                  <a:pt x="-37" y="5902"/>
                  <a:pt x="1" y="3808"/>
                </a:cubicBezTo>
                <a:cubicBezTo>
                  <a:pt x="1" y="1714"/>
                  <a:pt x="1714" y="0"/>
                  <a:pt x="3809" y="0"/>
                </a:cubicBezTo>
                <a:lnTo>
                  <a:pt x="3809" y="0"/>
                </a:lnTo>
                <a:lnTo>
                  <a:pt x="795467" y="4037"/>
                </a:lnTo>
                <a:cubicBezTo>
                  <a:pt x="797562" y="4037"/>
                  <a:pt x="799275" y="5750"/>
                  <a:pt x="799237" y="7844"/>
                </a:cubicBezTo>
                <a:cubicBezTo>
                  <a:pt x="799237" y="9939"/>
                  <a:pt x="797524" y="11652"/>
                  <a:pt x="795429" y="1165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2" name="任意多边形: 形状 41"/>
          <p:cNvSpPr/>
          <p:nvPr userDrawn="1">
            <p:custDataLst>
              <p:tags r:id="rId26"/>
            </p:custDataLst>
          </p:nvPr>
        </p:nvSpPr>
        <p:spPr>
          <a:xfrm>
            <a:off x="3276536" y="4841084"/>
            <a:ext cx="34626" cy="34602"/>
          </a:xfrm>
          <a:custGeom>
            <a:avLst/>
            <a:gdLst>
              <a:gd name="connsiteX0" fmla="*/ 3817 w 67037"/>
              <a:gd name="connsiteY0" fmla="*/ 66990 h 66990"/>
              <a:gd name="connsiteX1" fmla="*/ 1114 w 67037"/>
              <a:gd name="connsiteY1" fmla="*/ 65886 h 66990"/>
              <a:gd name="connsiteX2" fmla="*/ 1114 w 67037"/>
              <a:gd name="connsiteY2" fmla="*/ 60479 h 66990"/>
              <a:gd name="connsiteX3" fmla="*/ 60555 w 67037"/>
              <a:gd name="connsiteY3" fmla="*/ 1114 h 66990"/>
              <a:gd name="connsiteX4" fmla="*/ 65924 w 67037"/>
              <a:gd name="connsiteY4" fmla="*/ 1114 h 66990"/>
              <a:gd name="connsiteX5" fmla="*/ 65924 w 67037"/>
              <a:gd name="connsiteY5" fmla="*/ 6521 h 66990"/>
              <a:gd name="connsiteX6" fmla="*/ 6483 w 67037"/>
              <a:gd name="connsiteY6" fmla="*/ 65886 h 66990"/>
              <a:gd name="connsiteX7" fmla="*/ 3779 w 67037"/>
              <a:gd name="connsiteY7" fmla="*/ 66990 h 6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37" h="66990">
                <a:moveTo>
                  <a:pt x="3817" y="66990"/>
                </a:moveTo>
                <a:cubicBezTo>
                  <a:pt x="2827" y="66990"/>
                  <a:pt x="1875" y="66610"/>
                  <a:pt x="1114" y="65886"/>
                </a:cubicBezTo>
                <a:cubicBezTo>
                  <a:pt x="-371" y="64401"/>
                  <a:pt x="-371" y="62002"/>
                  <a:pt x="1114" y="60479"/>
                </a:cubicBezTo>
                <a:lnTo>
                  <a:pt x="60555" y="1114"/>
                </a:lnTo>
                <a:cubicBezTo>
                  <a:pt x="62040" y="-371"/>
                  <a:pt x="64439" y="-371"/>
                  <a:pt x="65924" y="1114"/>
                </a:cubicBezTo>
                <a:cubicBezTo>
                  <a:pt x="67409" y="2599"/>
                  <a:pt x="67409" y="4998"/>
                  <a:pt x="65924" y="6521"/>
                </a:cubicBezTo>
                <a:lnTo>
                  <a:pt x="6483" y="65886"/>
                </a:lnTo>
                <a:cubicBezTo>
                  <a:pt x="5721" y="66610"/>
                  <a:pt x="4769" y="66990"/>
                  <a:pt x="3779" y="66990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3" name="任意多边形: 形状 42"/>
          <p:cNvSpPr/>
          <p:nvPr userDrawn="1">
            <p:custDataLst>
              <p:tags r:id="rId27"/>
            </p:custDataLst>
          </p:nvPr>
        </p:nvSpPr>
        <p:spPr>
          <a:xfrm>
            <a:off x="3276557" y="4841064"/>
            <a:ext cx="34587" cy="34641"/>
          </a:xfrm>
          <a:custGeom>
            <a:avLst/>
            <a:gdLst>
              <a:gd name="connsiteX0" fmla="*/ 63182 w 66961"/>
              <a:gd name="connsiteY0" fmla="*/ 67066 h 67066"/>
              <a:gd name="connsiteX1" fmla="*/ 60479 w 66961"/>
              <a:gd name="connsiteY1" fmla="*/ 65962 h 67066"/>
              <a:gd name="connsiteX2" fmla="*/ 1114 w 66961"/>
              <a:gd name="connsiteY2" fmla="*/ 6521 h 67066"/>
              <a:gd name="connsiteX3" fmla="*/ 1114 w 66961"/>
              <a:gd name="connsiteY3" fmla="*/ 1113 h 67066"/>
              <a:gd name="connsiteX4" fmla="*/ 6483 w 66961"/>
              <a:gd name="connsiteY4" fmla="*/ 1113 h 67066"/>
              <a:gd name="connsiteX5" fmla="*/ 65848 w 66961"/>
              <a:gd name="connsiteY5" fmla="*/ 60555 h 67066"/>
              <a:gd name="connsiteX6" fmla="*/ 65848 w 66961"/>
              <a:gd name="connsiteY6" fmla="*/ 65962 h 67066"/>
              <a:gd name="connsiteX7" fmla="*/ 63144 w 66961"/>
              <a:gd name="connsiteY7" fmla="*/ 67066 h 6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1" h="67066">
                <a:moveTo>
                  <a:pt x="63182" y="67066"/>
                </a:moveTo>
                <a:cubicBezTo>
                  <a:pt x="62192" y="67066"/>
                  <a:pt x="61240" y="66686"/>
                  <a:pt x="60479" y="65962"/>
                </a:cubicBezTo>
                <a:lnTo>
                  <a:pt x="1114" y="6521"/>
                </a:lnTo>
                <a:cubicBezTo>
                  <a:pt x="-371" y="5036"/>
                  <a:pt x="-371" y="2637"/>
                  <a:pt x="1114" y="1113"/>
                </a:cubicBezTo>
                <a:cubicBezTo>
                  <a:pt x="2599" y="-371"/>
                  <a:pt x="4998" y="-371"/>
                  <a:pt x="6483" y="1113"/>
                </a:cubicBezTo>
                <a:lnTo>
                  <a:pt x="65848" y="60555"/>
                </a:lnTo>
                <a:cubicBezTo>
                  <a:pt x="67333" y="62040"/>
                  <a:pt x="67333" y="64439"/>
                  <a:pt x="65848" y="65962"/>
                </a:cubicBezTo>
                <a:cubicBezTo>
                  <a:pt x="65086" y="66686"/>
                  <a:pt x="64134" y="67066"/>
                  <a:pt x="63144" y="6706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4" name="任意多边形: 形状 43"/>
          <p:cNvSpPr/>
          <p:nvPr userDrawn="1">
            <p:custDataLst>
              <p:tags r:id="rId28"/>
            </p:custDataLst>
          </p:nvPr>
        </p:nvSpPr>
        <p:spPr>
          <a:xfrm rot="18900000">
            <a:off x="3318224" y="4956194"/>
            <a:ext cx="260530" cy="260529"/>
          </a:xfrm>
          <a:custGeom>
            <a:avLst/>
            <a:gdLst>
              <a:gd name="connsiteX0" fmla="*/ 504393 w 504392"/>
              <a:gd name="connsiteY0" fmla="*/ 252196 h 504392"/>
              <a:gd name="connsiteX1" fmla="*/ 252196 w 504392"/>
              <a:gd name="connsiteY1" fmla="*/ 504393 h 504392"/>
              <a:gd name="connsiteX2" fmla="*/ 0 w 504392"/>
              <a:gd name="connsiteY2" fmla="*/ 252196 h 504392"/>
              <a:gd name="connsiteX3" fmla="*/ 252196 w 504392"/>
              <a:gd name="connsiteY3" fmla="*/ 0 h 504392"/>
              <a:gd name="connsiteX4" fmla="*/ 504393 w 504392"/>
              <a:gd name="connsiteY4" fmla="*/ 252196 h 5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392" h="504392">
                <a:moveTo>
                  <a:pt x="504393" y="252196"/>
                </a:moveTo>
                <a:cubicBezTo>
                  <a:pt x="504393" y="391480"/>
                  <a:pt x="391480" y="504393"/>
                  <a:pt x="252196" y="504393"/>
                </a:cubicBezTo>
                <a:cubicBezTo>
                  <a:pt x="112912" y="504393"/>
                  <a:pt x="0" y="391480"/>
                  <a:pt x="0" y="252196"/>
                </a:cubicBezTo>
                <a:cubicBezTo>
                  <a:pt x="0" y="112913"/>
                  <a:pt x="112912" y="0"/>
                  <a:pt x="252196" y="0"/>
                </a:cubicBezTo>
                <a:cubicBezTo>
                  <a:pt x="391480" y="0"/>
                  <a:pt x="504393" y="112913"/>
                  <a:pt x="504393" y="25219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5" name="任意多边形: 形状 44"/>
          <p:cNvSpPr/>
          <p:nvPr userDrawn="1">
            <p:custDataLst>
              <p:tags r:id="rId29"/>
            </p:custDataLst>
          </p:nvPr>
        </p:nvSpPr>
        <p:spPr>
          <a:xfrm>
            <a:off x="3338408" y="5086138"/>
            <a:ext cx="149324" cy="75017"/>
          </a:xfrm>
          <a:custGeom>
            <a:avLst/>
            <a:gdLst>
              <a:gd name="connsiteX0" fmla="*/ 2 w 289096"/>
              <a:gd name="connsiteY0" fmla="*/ 145234 h 145234"/>
              <a:gd name="connsiteX1" fmla="*/ 289096 w 289096"/>
              <a:gd name="connsiteY1" fmla="*/ 143864 h 145234"/>
              <a:gd name="connsiteX2" fmla="*/ 143864 w 289096"/>
              <a:gd name="connsiteY2" fmla="*/ 2 h 145234"/>
              <a:gd name="connsiteX3" fmla="*/ 2 w 289096"/>
              <a:gd name="connsiteY3" fmla="*/ 145234 h 14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96" h="145234">
                <a:moveTo>
                  <a:pt x="2" y="145234"/>
                </a:moveTo>
                <a:lnTo>
                  <a:pt x="289096" y="143864"/>
                </a:lnTo>
                <a:cubicBezTo>
                  <a:pt x="288716" y="64050"/>
                  <a:pt x="223677" y="-379"/>
                  <a:pt x="143864" y="2"/>
                </a:cubicBezTo>
                <a:cubicBezTo>
                  <a:pt x="64051" y="382"/>
                  <a:pt x="-379" y="65421"/>
                  <a:pt x="2" y="145234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6" name="任意多边形: 形状 45"/>
          <p:cNvSpPr/>
          <p:nvPr userDrawn="1">
            <p:custDataLst>
              <p:tags r:id="rId30"/>
            </p:custDataLst>
          </p:nvPr>
        </p:nvSpPr>
        <p:spPr>
          <a:xfrm rot="16770601">
            <a:off x="3378831" y="5012271"/>
            <a:ext cx="67621" cy="67621"/>
          </a:xfrm>
          <a:custGeom>
            <a:avLst/>
            <a:gdLst>
              <a:gd name="connsiteX0" fmla="*/ 130915 w 130915"/>
              <a:gd name="connsiteY0" fmla="*/ 65458 h 130915"/>
              <a:gd name="connsiteX1" fmla="*/ 65458 w 130915"/>
              <a:gd name="connsiteY1" fmla="*/ 130915 h 130915"/>
              <a:gd name="connsiteX2" fmla="*/ 0 w 130915"/>
              <a:gd name="connsiteY2" fmla="*/ 65458 h 130915"/>
              <a:gd name="connsiteX3" fmla="*/ 65458 w 130915"/>
              <a:gd name="connsiteY3" fmla="*/ 1 h 130915"/>
              <a:gd name="connsiteX4" fmla="*/ 130915 w 130915"/>
              <a:gd name="connsiteY4" fmla="*/ 65458 h 13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15" h="130915">
                <a:moveTo>
                  <a:pt x="130915" y="65458"/>
                </a:moveTo>
                <a:cubicBezTo>
                  <a:pt x="130915" y="101609"/>
                  <a:pt x="101609" y="130915"/>
                  <a:pt x="65458" y="130915"/>
                </a:cubicBezTo>
                <a:cubicBezTo>
                  <a:pt x="29307" y="130915"/>
                  <a:pt x="0" y="101609"/>
                  <a:pt x="0" y="65458"/>
                </a:cubicBezTo>
                <a:cubicBezTo>
                  <a:pt x="0" y="29307"/>
                  <a:pt x="29307" y="1"/>
                  <a:pt x="65458" y="1"/>
                </a:cubicBezTo>
                <a:cubicBezTo>
                  <a:pt x="101609" y="1"/>
                  <a:pt x="130915" y="29307"/>
                  <a:pt x="130915" y="65458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47" name="任意多边形: 形状 46"/>
          <p:cNvSpPr/>
          <p:nvPr userDrawn="1">
            <p:custDataLst>
              <p:tags r:id="rId31"/>
            </p:custDataLst>
          </p:nvPr>
        </p:nvSpPr>
        <p:spPr>
          <a:xfrm>
            <a:off x="3812966" y="5117078"/>
            <a:ext cx="667628" cy="262615"/>
          </a:xfrm>
          <a:custGeom>
            <a:avLst/>
            <a:gdLst>
              <a:gd name="connsiteX0" fmla="*/ 1289769 w 1292548"/>
              <a:gd name="connsiteY0" fmla="*/ 508429 h 508428"/>
              <a:gd name="connsiteX1" fmla="*/ 1285961 w 1292548"/>
              <a:gd name="connsiteY1" fmla="*/ 508429 h 508428"/>
              <a:gd name="connsiteX2" fmla="*/ 0 w 1292548"/>
              <a:gd name="connsiteY2" fmla="*/ 501232 h 508428"/>
              <a:gd name="connsiteX3" fmla="*/ 2780 w 1292548"/>
              <a:gd name="connsiteY3" fmla="*/ 0 h 508428"/>
              <a:gd name="connsiteX4" fmla="*/ 6588 w 1292548"/>
              <a:gd name="connsiteY4" fmla="*/ 0 h 508428"/>
              <a:gd name="connsiteX5" fmla="*/ 1292548 w 1292548"/>
              <a:gd name="connsiteY5" fmla="*/ 7197 h 508428"/>
              <a:gd name="connsiteX6" fmla="*/ 1289769 w 1292548"/>
              <a:gd name="connsiteY6" fmla="*/ 508429 h 508428"/>
              <a:gd name="connsiteX7" fmla="*/ 7654 w 1292548"/>
              <a:gd name="connsiteY7" fmla="*/ 493654 h 508428"/>
              <a:gd name="connsiteX8" fmla="*/ 1282191 w 1292548"/>
              <a:gd name="connsiteY8" fmla="*/ 500775 h 508428"/>
              <a:gd name="connsiteX9" fmla="*/ 1284894 w 1292548"/>
              <a:gd name="connsiteY9" fmla="*/ 14775 h 508428"/>
              <a:gd name="connsiteX10" fmla="*/ 10357 w 1292548"/>
              <a:gd name="connsiteY10" fmla="*/ 7654 h 508428"/>
              <a:gd name="connsiteX11" fmla="*/ 7654 w 1292548"/>
              <a:gd name="connsiteY11" fmla="*/ 493654 h 50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2" h="551">
                <a:moveTo>
                  <a:pt x="792" y="96"/>
                </a:moveTo>
                <a:cubicBezTo>
                  <a:pt x="813" y="96"/>
                  <a:pt x="831" y="114"/>
                  <a:pt x="830" y="135"/>
                </a:cubicBezTo>
                <a:cubicBezTo>
                  <a:pt x="830" y="144"/>
                  <a:pt x="828" y="151"/>
                  <a:pt x="824" y="157"/>
                </a:cubicBezTo>
                <a:lnTo>
                  <a:pt x="823" y="158"/>
                </a:lnTo>
                <a:lnTo>
                  <a:pt x="1031" y="325"/>
                </a:lnTo>
                <a:lnTo>
                  <a:pt x="1032" y="324"/>
                </a:lnTo>
                <a:cubicBezTo>
                  <a:pt x="1041" y="311"/>
                  <a:pt x="1057" y="305"/>
                  <a:pt x="1072" y="309"/>
                </a:cubicBezTo>
                <a:cubicBezTo>
                  <a:pt x="1080" y="310"/>
                  <a:pt x="1087" y="315"/>
                  <a:pt x="1092" y="320"/>
                </a:cubicBezTo>
                <a:lnTo>
                  <a:pt x="1095" y="324"/>
                </a:lnTo>
                <a:lnTo>
                  <a:pt x="1241" y="230"/>
                </a:lnTo>
                <a:lnTo>
                  <a:pt x="1239" y="223"/>
                </a:lnTo>
                <a:cubicBezTo>
                  <a:pt x="1238" y="218"/>
                  <a:pt x="1238" y="213"/>
                  <a:pt x="1240" y="208"/>
                </a:cubicBezTo>
                <a:cubicBezTo>
                  <a:pt x="1245" y="187"/>
                  <a:pt x="1266" y="174"/>
                  <a:pt x="1287" y="179"/>
                </a:cubicBezTo>
                <a:cubicBezTo>
                  <a:pt x="1308" y="184"/>
                  <a:pt x="1321" y="205"/>
                  <a:pt x="1316" y="226"/>
                </a:cubicBezTo>
                <a:cubicBezTo>
                  <a:pt x="1311" y="247"/>
                  <a:pt x="1289" y="260"/>
                  <a:pt x="1269" y="255"/>
                </a:cubicBezTo>
                <a:cubicBezTo>
                  <a:pt x="1261" y="253"/>
                  <a:pt x="1254" y="249"/>
                  <a:pt x="1249" y="243"/>
                </a:cubicBezTo>
                <a:lnTo>
                  <a:pt x="1245" y="237"/>
                </a:lnTo>
                <a:lnTo>
                  <a:pt x="1099" y="331"/>
                </a:lnTo>
                <a:lnTo>
                  <a:pt x="1100" y="333"/>
                </a:lnTo>
                <a:cubicBezTo>
                  <a:pt x="1103" y="340"/>
                  <a:pt x="1103" y="348"/>
                  <a:pt x="1101" y="356"/>
                </a:cubicBezTo>
                <a:cubicBezTo>
                  <a:pt x="1096" y="376"/>
                  <a:pt x="1075" y="390"/>
                  <a:pt x="1054" y="385"/>
                </a:cubicBezTo>
                <a:cubicBezTo>
                  <a:pt x="1033" y="380"/>
                  <a:pt x="1020" y="358"/>
                  <a:pt x="1025" y="338"/>
                </a:cubicBezTo>
                <a:cubicBezTo>
                  <a:pt x="1026" y="336"/>
                  <a:pt x="1026" y="335"/>
                  <a:pt x="1026" y="334"/>
                </a:cubicBezTo>
                <a:lnTo>
                  <a:pt x="1027" y="332"/>
                </a:lnTo>
                <a:lnTo>
                  <a:pt x="818" y="164"/>
                </a:lnTo>
                <a:lnTo>
                  <a:pt x="813" y="168"/>
                </a:lnTo>
                <a:cubicBezTo>
                  <a:pt x="807" y="172"/>
                  <a:pt x="799" y="174"/>
                  <a:pt x="791" y="174"/>
                </a:cubicBezTo>
                <a:cubicBezTo>
                  <a:pt x="780" y="174"/>
                  <a:pt x="771" y="170"/>
                  <a:pt x="764" y="163"/>
                </a:cubicBezTo>
                <a:lnTo>
                  <a:pt x="762" y="161"/>
                </a:lnTo>
                <a:lnTo>
                  <a:pt x="510" y="436"/>
                </a:lnTo>
                <a:lnTo>
                  <a:pt x="513" y="440"/>
                </a:lnTo>
                <a:cubicBezTo>
                  <a:pt x="518" y="446"/>
                  <a:pt x="520" y="454"/>
                  <a:pt x="520" y="462"/>
                </a:cubicBezTo>
                <a:cubicBezTo>
                  <a:pt x="520" y="483"/>
                  <a:pt x="503" y="501"/>
                  <a:pt x="481" y="501"/>
                </a:cubicBezTo>
                <a:cubicBezTo>
                  <a:pt x="459" y="501"/>
                  <a:pt x="442" y="483"/>
                  <a:pt x="442" y="462"/>
                </a:cubicBezTo>
                <a:cubicBezTo>
                  <a:pt x="442" y="459"/>
                  <a:pt x="442" y="457"/>
                  <a:pt x="443" y="454"/>
                </a:cubicBezTo>
                <a:lnTo>
                  <a:pt x="445" y="447"/>
                </a:lnTo>
                <a:lnTo>
                  <a:pt x="190" y="233"/>
                </a:lnTo>
                <a:lnTo>
                  <a:pt x="186" y="236"/>
                </a:lnTo>
                <a:cubicBezTo>
                  <a:pt x="180" y="240"/>
                  <a:pt x="172" y="243"/>
                  <a:pt x="164" y="243"/>
                </a:cubicBezTo>
                <a:cubicBezTo>
                  <a:pt x="142" y="243"/>
                  <a:pt x="125" y="225"/>
                  <a:pt x="125" y="204"/>
                </a:cubicBezTo>
                <a:cubicBezTo>
                  <a:pt x="125" y="182"/>
                  <a:pt x="142" y="165"/>
                  <a:pt x="164" y="165"/>
                </a:cubicBezTo>
                <a:cubicBezTo>
                  <a:pt x="185" y="165"/>
                  <a:pt x="203" y="182"/>
                  <a:pt x="203" y="204"/>
                </a:cubicBezTo>
                <a:cubicBezTo>
                  <a:pt x="203" y="212"/>
                  <a:pt x="200" y="220"/>
                  <a:pt x="196" y="226"/>
                </a:cubicBezTo>
                <a:lnTo>
                  <a:pt x="195" y="227"/>
                </a:lnTo>
                <a:lnTo>
                  <a:pt x="449" y="440"/>
                </a:lnTo>
                <a:lnTo>
                  <a:pt x="453" y="434"/>
                </a:lnTo>
                <a:cubicBezTo>
                  <a:pt x="460" y="427"/>
                  <a:pt x="470" y="423"/>
                  <a:pt x="481" y="423"/>
                </a:cubicBezTo>
                <a:cubicBezTo>
                  <a:pt x="489" y="423"/>
                  <a:pt x="497" y="425"/>
                  <a:pt x="503" y="430"/>
                </a:cubicBezTo>
                <a:lnTo>
                  <a:pt x="504" y="430"/>
                </a:lnTo>
                <a:lnTo>
                  <a:pt x="757" y="154"/>
                </a:lnTo>
                <a:lnTo>
                  <a:pt x="755" y="150"/>
                </a:lnTo>
                <a:cubicBezTo>
                  <a:pt x="753" y="145"/>
                  <a:pt x="752" y="140"/>
                  <a:pt x="752" y="135"/>
                </a:cubicBezTo>
                <a:cubicBezTo>
                  <a:pt x="753" y="113"/>
                  <a:pt x="770" y="96"/>
                  <a:pt x="792" y="96"/>
                </a:cubicBezTo>
                <a:close/>
                <a:moveTo>
                  <a:pt x="11" y="8"/>
                </a:moveTo>
                <a:lnTo>
                  <a:pt x="8" y="535"/>
                </a:lnTo>
                <a:lnTo>
                  <a:pt x="1391" y="543"/>
                </a:lnTo>
                <a:lnTo>
                  <a:pt x="1394" y="16"/>
                </a:lnTo>
                <a:lnTo>
                  <a:pt x="11" y="8"/>
                </a:lnTo>
                <a:close/>
                <a:moveTo>
                  <a:pt x="3" y="0"/>
                </a:moveTo>
                <a:lnTo>
                  <a:pt x="7" y="0"/>
                </a:lnTo>
                <a:cubicBezTo>
                  <a:pt x="7" y="0"/>
                  <a:pt x="1402" y="8"/>
                  <a:pt x="1402" y="8"/>
                </a:cubicBezTo>
                <a:lnTo>
                  <a:pt x="1399" y="551"/>
                </a:lnTo>
                <a:lnTo>
                  <a:pt x="1395" y="551"/>
                </a:lnTo>
                <a:cubicBezTo>
                  <a:pt x="1395" y="551"/>
                  <a:pt x="0" y="544"/>
                  <a:pt x="0" y="544"/>
                </a:cubicBez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56" name="矩形: 圆角 55"/>
          <p:cNvSpPr/>
          <p:nvPr userDrawn="1">
            <p:custDataLst>
              <p:tags r:id="rId32"/>
            </p:custDataLst>
          </p:nvPr>
        </p:nvSpPr>
        <p:spPr>
          <a:xfrm>
            <a:off x="1570171" y="5080140"/>
            <a:ext cx="1244726" cy="197119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2614" h="414">
                <a:moveTo>
                  <a:pt x="0" y="15"/>
                </a:moveTo>
                <a:cubicBezTo>
                  <a:pt x="0" y="7"/>
                  <a:pt x="7" y="0"/>
                  <a:pt x="15" y="0"/>
                </a:cubicBezTo>
                <a:lnTo>
                  <a:pt x="2277" y="0"/>
                </a:lnTo>
                <a:cubicBezTo>
                  <a:pt x="2285" y="0"/>
                  <a:pt x="2291" y="7"/>
                  <a:pt x="2291" y="15"/>
                </a:cubicBezTo>
                <a:lnTo>
                  <a:pt x="2291" y="74"/>
                </a:lnTo>
                <a:cubicBezTo>
                  <a:pt x="2291" y="82"/>
                  <a:pt x="2285" y="88"/>
                  <a:pt x="2277" y="88"/>
                </a:cubicBezTo>
                <a:lnTo>
                  <a:pt x="15" y="88"/>
                </a:lnTo>
                <a:cubicBezTo>
                  <a:pt x="7" y="88"/>
                  <a:pt x="0" y="82"/>
                  <a:pt x="0" y="74"/>
                </a:cubicBezTo>
                <a:lnTo>
                  <a:pt x="0" y="15"/>
                </a:lnTo>
                <a:close/>
                <a:moveTo>
                  <a:pt x="0" y="176"/>
                </a:moveTo>
                <a:cubicBezTo>
                  <a:pt x="0" y="168"/>
                  <a:pt x="7" y="161"/>
                  <a:pt x="15" y="161"/>
                </a:cubicBezTo>
                <a:lnTo>
                  <a:pt x="1988" y="161"/>
                </a:lnTo>
                <a:cubicBezTo>
                  <a:pt x="1996" y="161"/>
                  <a:pt x="2003" y="168"/>
                  <a:pt x="2003" y="176"/>
                </a:cubicBezTo>
                <a:lnTo>
                  <a:pt x="2003" y="235"/>
                </a:lnTo>
                <a:cubicBezTo>
                  <a:pt x="2003" y="243"/>
                  <a:pt x="1996" y="250"/>
                  <a:pt x="1988" y="250"/>
                </a:cubicBezTo>
                <a:lnTo>
                  <a:pt x="15" y="250"/>
                </a:lnTo>
                <a:cubicBezTo>
                  <a:pt x="7" y="250"/>
                  <a:pt x="0" y="243"/>
                  <a:pt x="0" y="235"/>
                </a:cubicBezTo>
                <a:lnTo>
                  <a:pt x="0" y="176"/>
                </a:lnTo>
                <a:close/>
                <a:moveTo>
                  <a:pt x="0" y="340"/>
                </a:moveTo>
                <a:cubicBezTo>
                  <a:pt x="0" y="332"/>
                  <a:pt x="7" y="326"/>
                  <a:pt x="15" y="326"/>
                </a:cubicBezTo>
                <a:lnTo>
                  <a:pt x="2599" y="326"/>
                </a:lnTo>
                <a:cubicBezTo>
                  <a:pt x="2607" y="326"/>
                  <a:pt x="2614" y="332"/>
                  <a:pt x="2614" y="340"/>
                </a:cubicBezTo>
                <a:lnTo>
                  <a:pt x="2614" y="399"/>
                </a:lnTo>
                <a:cubicBezTo>
                  <a:pt x="2614" y="407"/>
                  <a:pt x="2607" y="414"/>
                  <a:pt x="2599" y="414"/>
                </a:cubicBezTo>
                <a:lnTo>
                  <a:pt x="15" y="414"/>
                </a:lnTo>
                <a:cubicBezTo>
                  <a:pt x="7" y="414"/>
                  <a:pt x="0" y="407"/>
                  <a:pt x="0" y="399"/>
                </a:cubicBezTo>
                <a:lnTo>
                  <a:pt x="0" y="340"/>
                </a:lnTo>
                <a:close/>
              </a:path>
            </a:pathLst>
          </a:custGeom>
          <a:solidFill>
            <a:srgbClr val="EAEAEA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59" name="任意多边形: 形状 58"/>
          <p:cNvSpPr/>
          <p:nvPr userDrawn="1">
            <p:custDataLst>
              <p:tags r:id="rId33"/>
            </p:custDataLst>
          </p:nvPr>
        </p:nvSpPr>
        <p:spPr>
          <a:xfrm>
            <a:off x="2503505" y="3757424"/>
            <a:ext cx="874784" cy="1302870"/>
          </a:xfrm>
          <a:custGeom>
            <a:avLst/>
            <a:gdLst>
              <a:gd name="connsiteX0" fmla="*/ 861001 w 1693608"/>
              <a:gd name="connsiteY0" fmla="*/ 215502 h 2522394"/>
              <a:gd name="connsiteX1" fmla="*/ 0 w 1693608"/>
              <a:gd name="connsiteY1" fmla="*/ 2293846 h 2522394"/>
              <a:gd name="connsiteX2" fmla="*/ 418944 w 1693608"/>
              <a:gd name="connsiteY2" fmla="*/ 2522395 h 2522394"/>
              <a:gd name="connsiteX3" fmla="*/ 1648585 w 1693608"/>
              <a:gd name="connsiteY3" fmla="*/ 586466 h 2522394"/>
              <a:gd name="connsiteX4" fmla="*/ 1485037 w 1693608"/>
              <a:gd name="connsiteY4" fmla="*/ 74991 h 2522394"/>
              <a:gd name="connsiteX5" fmla="*/ 1485037 w 1693608"/>
              <a:gd name="connsiteY5" fmla="*/ 74991 h 2522394"/>
              <a:gd name="connsiteX6" fmla="*/ 861001 w 1693608"/>
              <a:gd name="connsiteY6" fmla="*/ 215502 h 252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08" h="2522394">
                <a:moveTo>
                  <a:pt x="861001" y="215502"/>
                </a:moveTo>
                <a:cubicBezTo>
                  <a:pt x="585462" y="872476"/>
                  <a:pt x="0" y="2293846"/>
                  <a:pt x="0" y="2293846"/>
                </a:cubicBezTo>
                <a:lnTo>
                  <a:pt x="418944" y="2522395"/>
                </a:lnTo>
                <a:lnTo>
                  <a:pt x="1648585" y="586466"/>
                </a:lnTo>
                <a:cubicBezTo>
                  <a:pt x="1750294" y="431638"/>
                  <a:pt x="1672842" y="194673"/>
                  <a:pt x="1485037" y="74991"/>
                </a:cubicBezTo>
                <a:lnTo>
                  <a:pt x="1485037" y="74991"/>
                </a:lnTo>
                <a:cubicBezTo>
                  <a:pt x="1274880" y="-58932"/>
                  <a:pt x="957379" y="-14304"/>
                  <a:pt x="861001" y="21550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0" name="任意多边形: 形状 59"/>
          <p:cNvSpPr/>
          <p:nvPr userDrawn="1">
            <p:custDataLst>
              <p:tags r:id="rId34"/>
            </p:custDataLst>
          </p:nvPr>
        </p:nvSpPr>
        <p:spPr>
          <a:xfrm>
            <a:off x="2501006" y="3755480"/>
            <a:ext cx="879216" cy="1307450"/>
          </a:xfrm>
          <a:custGeom>
            <a:avLst/>
            <a:gdLst>
              <a:gd name="connsiteX0" fmla="*/ 425074 w 1702187"/>
              <a:gd name="connsiteY0" fmla="*/ 2531223 h 2531261"/>
              <a:gd name="connsiteX1" fmla="*/ 0 w 1702187"/>
              <a:gd name="connsiteY1" fmla="*/ 2299324 h 2531261"/>
              <a:gd name="connsiteX2" fmla="*/ 1295 w 1702187"/>
              <a:gd name="connsiteY2" fmla="*/ 2296163 h 2531261"/>
              <a:gd name="connsiteX3" fmla="*/ 862296 w 1702187"/>
              <a:gd name="connsiteY3" fmla="*/ 217819 h 2531261"/>
              <a:gd name="connsiteX4" fmla="*/ 1087418 w 1702187"/>
              <a:gd name="connsiteY4" fmla="*/ 20799 h 2531261"/>
              <a:gd name="connsiteX5" fmla="*/ 1491891 w 1702187"/>
              <a:gd name="connsiteY5" fmla="*/ 75557 h 2531261"/>
              <a:gd name="connsiteX6" fmla="*/ 1694128 w 1702187"/>
              <a:gd name="connsiteY6" fmla="*/ 358559 h 2531261"/>
              <a:gd name="connsiteX7" fmla="*/ 1656620 w 1702187"/>
              <a:gd name="connsiteY7" fmla="*/ 592363 h 2531261"/>
              <a:gd name="connsiteX8" fmla="*/ 425112 w 1702187"/>
              <a:gd name="connsiteY8" fmla="*/ 2531261 h 2531261"/>
              <a:gd name="connsiteX9" fmla="*/ 9634 w 1702187"/>
              <a:gd name="connsiteY9" fmla="*/ 2295896 h 2531261"/>
              <a:gd name="connsiteX10" fmla="*/ 422447 w 1702187"/>
              <a:gd name="connsiteY10" fmla="*/ 2521133 h 2531261"/>
              <a:gd name="connsiteX11" fmla="*/ 1650185 w 1702187"/>
              <a:gd name="connsiteY11" fmla="*/ 588212 h 2531261"/>
              <a:gd name="connsiteX12" fmla="*/ 1686665 w 1702187"/>
              <a:gd name="connsiteY12" fmla="*/ 360158 h 2531261"/>
              <a:gd name="connsiteX13" fmla="*/ 1487779 w 1702187"/>
              <a:gd name="connsiteY13" fmla="*/ 81992 h 2531261"/>
              <a:gd name="connsiteX14" fmla="*/ 1089664 w 1702187"/>
              <a:gd name="connsiteY14" fmla="*/ 28073 h 2531261"/>
              <a:gd name="connsiteX15" fmla="*/ 869302 w 1702187"/>
              <a:gd name="connsiteY15" fmla="*/ 220789 h 2531261"/>
              <a:gd name="connsiteX16" fmla="*/ 865799 w 1702187"/>
              <a:gd name="connsiteY16" fmla="*/ 219304 h 2531261"/>
              <a:gd name="connsiteX17" fmla="*/ 869302 w 1702187"/>
              <a:gd name="connsiteY17" fmla="*/ 220789 h 2531261"/>
              <a:gd name="connsiteX18" fmla="*/ 9634 w 1702187"/>
              <a:gd name="connsiteY18" fmla="*/ 2295934 h 253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2187" h="2531261">
                <a:moveTo>
                  <a:pt x="425074" y="2531223"/>
                </a:moveTo>
                <a:lnTo>
                  <a:pt x="0" y="2299324"/>
                </a:lnTo>
                <a:lnTo>
                  <a:pt x="1295" y="2296163"/>
                </a:lnTo>
                <a:cubicBezTo>
                  <a:pt x="7159" y="2281959"/>
                  <a:pt x="589918" y="867292"/>
                  <a:pt x="862296" y="217819"/>
                </a:cubicBezTo>
                <a:cubicBezTo>
                  <a:pt x="901707" y="123841"/>
                  <a:pt x="981673" y="53890"/>
                  <a:pt x="1087418" y="20799"/>
                </a:cubicBezTo>
                <a:cubicBezTo>
                  <a:pt x="1219209" y="-20440"/>
                  <a:pt x="1374189" y="579"/>
                  <a:pt x="1491891" y="75557"/>
                </a:cubicBezTo>
                <a:cubicBezTo>
                  <a:pt x="1594552" y="140976"/>
                  <a:pt x="1670176" y="246759"/>
                  <a:pt x="1694128" y="358559"/>
                </a:cubicBezTo>
                <a:cubicBezTo>
                  <a:pt x="1712520" y="444465"/>
                  <a:pt x="1699192" y="527476"/>
                  <a:pt x="1656620" y="592363"/>
                </a:cubicBezTo>
                <a:lnTo>
                  <a:pt x="425112" y="2531261"/>
                </a:lnTo>
                <a:close/>
                <a:moveTo>
                  <a:pt x="9634" y="2295896"/>
                </a:moveTo>
                <a:lnTo>
                  <a:pt x="422447" y="2521133"/>
                </a:lnTo>
                <a:lnTo>
                  <a:pt x="1650185" y="588212"/>
                </a:lnTo>
                <a:cubicBezTo>
                  <a:pt x="1691691" y="525001"/>
                  <a:pt x="1704638" y="444046"/>
                  <a:pt x="1686665" y="360158"/>
                </a:cubicBezTo>
                <a:cubicBezTo>
                  <a:pt x="1663132" y="250339"/>
                  <a:pt x="1588764" y="146345"/>
                  <a:pt x="1487779" y="81992"/>
                </a:cubicBezTo>
                <a:cubicBezTo>
                  <a:pt x="1371943" y="8157"/>
                  <a:pt x="1219399" y="-12482"/>
                  <a:pt x="1089664" y="28073"/>
                </a:cubicBezTo>
                <a:cubicBezTo>
                  <a:pt x="986090" y="60477"/>
                  <a:pt x="907838" y="128905"/>
                  <a:pt x="869302" y="220789"/>
                </a:cubicBezTo>
                <a:lnTo>
                  <a:pt x="865799" y="219304"/>
                </a:lnTo>
                <a:lnTo>
                  <a:pt x="869302" y="220789"/>
                </a:lnTo>
                <a:cubicBezTo>
                  <a:pt x="603169" y="855373"/>
                  <a:pt x="40707" y="2220538"/>
                  <a:pt x="9634" y="229593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1" name="任意多边形: 形状 60"/>
          <p:cNvSpPr/>
          <p:nvPr userDrawn="1">
            <p:custDataLst>
              <p:tags r:id="rId35"/>
            </p:custDataLst>
          </p:nvPr>
        </p:nvSpPr>
        <p:spPr>
          <a:xfrm>
            <a:off x="1856836" y="3660776"/>
            <a:ext cx="1561279" cy="1274210"/>
          </a:xfrm>
          <a:custGeom>
            <a:avLst/>
            <a:gdLst>
              <a:gd name="connsiteX0" fmla="*/ 3014297 w 3022681"/>
              <a:gd name="connsiteY0" fmla="*/ 362633 h 2466908"/>
              <a:gd name="connsiteX1" fmla="*/ 2803417 w 3022681"/>
              <a:gd name="connsiteY1" fmla="*/ 81992 h 2466908"/>
              <a:gd name="connsiteX2" fmla="*/ 2663172 w 3022681"/>
              <a:gd name="connsiteY2" fmla="*/ 39420 h 2466908"/>
              <a:gd name="connsiteX3" fmla="*/ 1849122 w 3022681"/>
              <a:gd name="connsiteY3" fmla="*/ 24493 h 2466908"/>
              <a:gd name="connsiteX4" fmla="*/ 939800 w 3022681"/>
              <a:gd name="connsiteY4" fmla="*/ 7814 h 2466908"/>
              <a:gd name="connsiteX5" fmla="*/ 808390 w 3022681"/>
              <a:gd name="connsiteY5" fmla="*/ 5453 h 2466908"/>
              <a:gd name="connsiteX6" fmla="*/ 515982 w 3022681"/>
              <a:gd name="connsiteY6" fmla="*/ 84 h 2466908"/>
              <a:gd name="connsiteX7" fmla="*/ 291698 w 3022681"/>
              <a:gd name="connsiteY7" fmla="*/ 47683 h 2466908"/>
              <a:gd name="connsiteX8" fmla="*/ 3441 w 3022681"/>
              <a:gd name="connsiteY8" fmla="*/ 564984 h 2466908"/>
              <a:gd name="connsiteX9" fmla="*/ 19510 w 3022681"/>
              <a:gd name="connsiteY9" fmla="*/ 645787 h 2466908"/>
              <a:gd name="connsiteX10" fmla="*/ 278789 w 3022681"/>
              <a:gd name="connsiteY10" fmla="*/ 959100 h 2466908"/>
              <a:gd name="connsiteX11" fmla="*/ 521846 w 3022681"/>
              <a:gd name="connsiteY11" fmla="*/ 1012981 h 2466908"/>
              <a:gd name="connsiteX12" fmla="*/ 1842230 w 3022681"/>
              <a:gd name="connsiteY12" fmla="*/ 970714 h 2466908"/>
              <a:gd name="connsiteX13" fmla="*/ 1308365 w 3022681"/>
              <a:gd name="connsiteY13" fmla="*/ 2139849 h 2466908"/>
              <a:gd name="connsiteX14" fmla="*/ 1917474 w 3022681"/>
              <a:gd name="connsiteY14" fmla="*/ 2466908 h 2466908"/>
              <a:gd name="connsiteX15" fmla="*/ 2892750 w 3022681"/>
              <a:gd name="connsiteY15" fmla="*/ 815657 h 2466908"/>
              <a:gd name="connsiteX16" fmla="*/ 3014297 w 3022681"/>
              <a:gd name="connsiteY16" fmla="*/ 362671 h 24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2681" h="2466908">
                <a:moveTo>
                  <a:pt x="3014297" y="362633"/>
                </a:moveTo>
                <a:cubicBezTo>
                  <a:pt x="2989851" y="239333"/>
                  <a:pt x="2910494" y="137397"/>
                  <a:pt x="2803417" y="81992"/>
                </a:cubicBezTo>
                <a:cubicBezTo>
                  <a:pt x="2760540" y="59792"/>
                  <a:pt x="2713208" y="45093"/>
                  <a:pt x="2663172" y="39420"/>
                </a:cubicBezTo>
                <a:lnTo>
                  <a:pt x="1849122" y="24493"/>
                </a:lnTo>
                <a:lnTo>
                  <a:pt x="939800" y="7814"/>
                </a:lnTo>
                <a:lnTo>
                  <a:pt x="808390" y="5453"/>
                </a:lnTo>
                <a:lnTo>
                  <a:pt x="515982" y="84"/>
                </a:lnTo>
                <a:cubicBezTo>
                  <a:pt x="435407" y="-1363"/>
                  <a:pt x="359364" y="15887"/>
                  <a:pt x="291698" y="47683"/>
                </a:cubicBezTo>
                <a:cubicBezTo>
                  <a:pt x="101722" y="136902"/>
                  <a:pt x="-22605" y="340395"/>
                  <a:pt x="3441" y="564984"/>
                </a:cubicBezTo>
                <a:cubicBezTo>
                  <a:pt x="6639" y="592743"/>
                  <a:pt x="12047" y="619703"/>
                  <a:pt x="19510" y="645787"/>
                </a:cubicBezTo>
                <a:cubicBezTo>
                  <a:pt x="58807" y="783975"/>
                  <a:pt x="154576" y="896460"/>
                  <a:pt x="278789" y="959100"/>
                </a:cubicBezTo>
                <a:cubicBezTo>
                  <a:pt x="351862" y="995998"/>
                  <a:pt x="434760" y="1015571"/>
                  <a:pt x="521846" y="1012981"/>
                </a:cubicBezTo>
                <a:cubicBezTo>
                  <a:pt x="875484" y="1002358"/>
                  <a:pt x="1376450" y="987583"/>
                  <a:pt x="1842230" y="970714"/>
                </a:cubicBezTo>
                <a:lnTo>
                  <a:pt x="1308365" y="2139849"/>
                </a:lnTo>
                <a:lnTo>
                  <a:pt x="1917474" y="2466908"/>
                </a:lnTo>
                <a:lnTo>
                  <a:pt x="2892750" y="815657"/>
                </a:lnTo>
                <a:cubicBezTo>
                  <a:pt x="2994039" y="696851"/>
                  <a:pt x="3043694" y="511369"/>
                  <a:pt x="3014297" y="362671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62" name="任意多边形: 形状 61"/>
          <p:cNvSpPr/>
          <p:nvPr userDrawn="1">
            <p:custDataLst>
              <p:tags r:id="rId36"/>
            </p:custDataLst>
          </p:nvPr>
        </p:nvSpPr>
        <p:spPr>
          <a:xfrm>
            <a:off x="1854874" y="3658787"/>
            <a:ext cx="1565156" cy="1278796"/>
          </a:xfrm>
          <a:custGeom>
            <a:avLst/>
            <a:gdLst>
              <a:gd name="connsiteX0" fmla="*/ 1922680 w 3030187"/>
              <a:gd name="connsiteY0" fmla="*/ 2475785 h 2475785"/>
              <a:gd name="connsiteX1" fmla="*/ 1307211 w 3030187"/>
              <a:gd name="connsiteY1" fmla="*/ 2145337 h 2475785"/>
              <a:gd name="connsiteX2" fmla="*/ 1839972 w 3030187"/>
              <a:gd name="connsiteY2" fmla="*/ 978563 h 2475785"/>
              <a:gd name="connsiteX3" fmla="*/ 608617 w 3030187"/>
              <a:gd name="connsiteY3" fmla="*/ 1018127 h 2475785"/>
              <a:gd name="connsiteX4" fmla="*/ 525719 w 3030187"/>
              <a:gd name="connsiteY4" fmla="*/ 1020602 h 2475785"/>
              <a:gd name="connsiteX5" fmla="*/ 280834 w 3030187"/>
              <a:gd name="connsiteY5" fmla="*/ 966302 h 2475785"/>
              <a:gd name="connsiteX6" fmla="*/ 19613 w 3030187"/>
              <a:gd name="connsiteY6" fmla="*/ 650628 h 2475785"/>
              <a:gd name="connsiteX7" fmla="*/ 3429 w 3030187"/>
              <a:gd name="connsiteY7" fmla="*/ 569216 h 2475785"/>
              <a:gd name="connsiteX8" fmla="*/ 293857 w 3030187"/>
              <a:gd name="connsiteY8" fmla="*/ 48030 h 2475785"/>
              <a:gd name="connsiteX9" fmla="*/ 519817 w 3030187"/>
              <a:gd name="connsiteY9" fmla="*/ 89 h 2475785"/>
              <a:gd name="connsiteX10" fmla="*/ 2667007 w 3030187"/>
              <a:gd name="connsiteY10" fmla="*/ 39425 h 2475785"/>
              <a:gd name="connsiteX11" fmla="*/ 2808927 w 3030187"/>
              <a:gd name="connsiteY11" fmla="*/ 82416 h 2475785"/>
              <a:gd name="connsiteX12" fmla="*/ 3021788 w 3030187"/>
              <a:gd name="connsiteY12" fmla="*/ 365684 h 2475785"/>
              <a:gd name="connsiteX13" fmla="*/ 3021788 w 3030187"/>
              <a:gd name="connsiteY13" fmla="*/ 365684 h 2475785"/>
              <a:gd name="connsiteX14" fmla="*/ 2899630 w 3030187"/>
              <a:gd name="connsiteY14" fmla="*/ 821640 h 2475785"/>
              <a:gd name="connsiteX15" fmla="*/ 1922680 w 3030187"/>
              <a:gd name="connsiteY15" fmla="*/ 2475747 h 2475785"/>
              <a:gd name="connsiteX16" fmla="*/ 1317112 w 3030187"/>
              <a:gd name="connsiteY16" fmla="*/ 2141986 h 2475785"/>
              <a:gd name="connsiteX17" fmla="*/ 1919824 w 3030187"/>
              <a:gd name="connsiteY17" fmla="*/ 2465619 h 2475785"/>
              <a:gd name="connsiteX18" fmla="*/ 2893423 w 3030187"/>
              <a:gd name="connsiteY18" fmla="*/ 817261 h 2475785"/>
              <a:gd name="connsiteX19" fmla="*/ 2893652 w 3030187"/>
              <a:gd name="connsiteY19" fmla="*/ 816995 h 2475785"/>
              <a:gd name="connsiteX20" fmla="*/ 3014362 w 3030187"/>
              <a:gd name="connsiteY20" fmla="*/ 367207 h 2475785"/>
              <a:gd name="connsiteX21" fmla="*/ 3014362 w 3030187"/>
              <a:gd name="connsiteY21" fmla="*/ 367207 h 2475785"/>
              <a:gd name="connsiteX22" fmla="*/ 2805461 w 3030187"/>
              <a:gd name="connsiteY22" fmla="*/ 89232 h 2475785"/>
              <a:gd name="connsiteX23" fmla="*/ 2666512 w 3030187"/>
              <a:gd name="connsiteY23" fmla="*/ 47040 h 2475785"/>
              <a:gd name="connsiteX24" fmla="*/ 943482 w 3030187"/>
              <a:gd name="connsiteY24" fmla="*/ 15473 h 2475785"/>
              <a:gd name="connsiteX25" fmla="*/ 519664 w 3030187"/>
              <a:gd name="connsiteY25" fmla="*/ 7705 h 2475785"/>
              <a:gd name="connsiteX26" fmla="*/ 297055 w 3030187"/>
              <a:gd name="connsiteY26" fmla="*/ 54923 h 2475785"/>
              <a:gd name="connsiteX27" fmla="*/ 10969 w 3030187"/>
              <a:gd name="connsiteY27" fmla="*/ 568340 h 2475785"/>
              <a:gd name="connsiteX28" fmla="*/ 26924 w 3030187"/>
              <a:gd name="connsiteY28" fmla="*/ 648534 h 2475785"/>
              <a:gd name="connsiteX29" fmla="*/ 284261 w 3030187"/>
              <a:gd name="connsiteY29" fmla="*/ 959486 h 2475785"/>
              <a:gd name="connsiteX30" fmla="*/ 525490 w 3030187"/>
              <a:gd name="connsiteY30" fmla="*/ 1012948 h 2475785"/>
              <a:gd name="connsiteX31" fmla="*/ 608388 w 3030187"/>
              <a:gd name="connsiteY31" fmla="*/ 1010474 h 2475785"/>
              <a:gd name="connsiteX32" fmla="*/ 1845874 w 3030187"/>
              <a:gd name="connsiteY32" fmla="*/ 970681 h 2475785"/>
              <a:gd name="connsiteX33" fmla="*/ 1852043 w 3030187"/>
              <a:gd name="connsiteY33" fmla="*/ 970453 h 2475785"/>
              <a:gd name="connsiteX34" fmla="*/ 1849492 w 3030187"/>
              <a:gd name="connsiteY34" fmla="*/ 976050 h 2475785"/>
              <a:gd name="connsiteX35" fmla="*/ 1317112 w 3030187"/>
              <a:gd name="connsiteY35" fmla="*/ 2141910 h 247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30187" h="2475785">
                <a:moveTo>
                  <a:pt x="1922680" y="2475785"/>
                </a:moveTo>
                <a:lnTo>
                  <a:pt x="1307211" y="2145337"/>
                </a:lnTo>
                <a:lnTo>
                  <a:pt x="1839972" y="978563"/>
                </a:lnTo>
                <a:cubicBezTo>
                  <a:pt x="1411204" y="994099"/>
                  <a:pt x="947594" y="1007960"/>
                  <a:pt x="608617" y="1018127"/>
                </a:cubicBezTo>
                <a:lnTo>
                  <a:pt x="525719" y="1020602"/>
                </a:lnTo>
                <a:cubicBezTo>
                  <a:pt x="440841" y="1023115"/>
                  <a:pt x="356154" y="1004343"/>
                  <a:pt x="280834" y="966302"/>
                </a:cubicBezTo>
                <a:cubicBezTo>
                  <a:pt x="153651" y="902177"/>
                  <a:pt x="58453" y="787141"/>
                  <a:pt x="19613" y="650628"/>
                </a:cubicBezTo>
                <a:cubicBezTo>
                  <a:pt x="12035" y="624240"/>
                  <a:pt x="6590" y="596823"/>
                  <a:pt x="3429" y="569216"/>
                </a:cubicBezTo>
                <a:cubicBezTo>
                  <a:pt x="-21893" y="350948"/>
                  <a:pt x="94819" y="141476"/>
                  <a:pt x="293857" y="48030"/>
                </a:cubicBezTo>
                <a:cubicBezTo>
                  <a:pt x="364607" y="14788"/>
                  <a:pt x="440613" y="-1358"/>
                  <a:pt x="519817" y="89"/>
                </a:cubicBezTo>
                <a:lnTo>
                  <a:pt x="2667007" y="39425"/>
                </a:lnTo>
                <a:cubicBezTo>
                  <a:pt x="2717119" y="45099"/>
                  <a:pt x="2764755" y="59568"/>
                  <a:pt x="2808927" y="82416"/>
                </a:cubicBezTo>
                <a:cubicBezTo>
                  <a:pt x="2919889" y="139839"/>
                  <a:pt x="2997493" y="243070"/>
                  <a:pt x="3021788" y="365684"/>
                </a:cubicBezTo>
                <a:lnTo>
                  <a:pt x="3021788" y="365684"/>
                </a:lnTo>
                <a:cubicBezTo>
                  <a:pt x="3051337" y="514991"/>
                  <a:pt x="3001111" y="702416"/>
                  <a:pt x="2899630" y="821640"/>
                </a:cubicBezTo>
                <a:lnTo>
                  <a:pt x="1922680" y="2475747"/>
                </a:lnTo>
                <a:close/>
                <a:moveTo>
                  <a:pt x="1317112" y="2141986"/>
                </a:moveTo>
                <a:lnTo>
                  <a:pt x="1919824" y="2465619"/>
                </a:lnTo>
                <a:lnTo>
                  <a:pt x="2893423" y="817261"/>
                </a:lnTo>
                <a:lnTo>
                  <a:pt x="2893652" y="816995"/>
                </a:lnTo>
                <a:cubicBezTo>
                  <a:pt x="2993875" y="699445"/>
                  <a:pt x="3043492" y="514496"/>
                  <a:pt x="3014362" y="367207"/>
                </a:cubicBezTo>
                <a:lnTo>
                  <a:pt x="3014362" y="367207"/>
                </a:lnTo>
                <a:cubicBezTo>
                  <a:pt x="2990525" y="246878"/>
                  <a:pt x="2914367" y="145551"/>
                  <a:pt x="2805461" y="89232"/>
                </a:cubicBezTo>
                <a:cubicBezTo>
                  <a:pt x="2762090" y="66803"/>
                  <a:pt x="2715329" y="52600"/>
                  <a:pt x="2666512" y="47040"/>
                </a:cubicBezTo>
                <a:lnTo>
                  <a:pt x="943482" y="15473"/>
                </a:lnTo>
                <a:lnTo>
                  <a:pt x="519664" y="7705"/>
                </a:lnTo>
                <a:cubicBezTo>
                  <a:pt x="441641" y="6258"/>
                  <a:pt x="366740" y="22175"/>
                  <a:pt x="297055" y="54923"/>
                </a:cubicBezTo>
                <a:cubicBezTo>
                  <a:pt x="100987" y="146997"/>
                  <a:pt x="-13973" y="353309"/>
                  <a:pt x="10969" y="568340"/>
                </a:cubicBezTo>
                <a:cubicBezTo>
                  <a:pt x="14092" y="595566"/>
                  <a:pt x="19461" y="622526"/>
                  <a:pt x="26924" y="648534"/>
                </a:cubicBezTo>
                <a:cubicBezTo>
                  <a:pt x="65193" y="782991"/>
                  <a:pt x="158981" y="896351"/>
                  <a:pt x="284261" y="959486"/>
                </a:cubicBezTo>
                <a:cubicBezTo>
                  <a:pt x="358477" y="996955"/>
                  <a:pt x="441908" y="1015500"/>
                  <a:pt x="525490" y="1012948"/>
                </a:cubicBezTo>
                <a:lnTo>
                  <a:pt x="608388" y="1010474"/>
                </a:lnTo>
                <a:cubicBezTo>
                  <a:pt x="948966" y="1000268"/>
                  <a:pt x="1415393" y="986293"/>
                  <a:pt x="1845874" y="970681"/>
                </a:cubicBezTo>
                <a:lnTo>
                  <a:pt x="1852043" y="970453"/>
                </a:lnTo>
                <a:lnTo>
                  <a:pt x="1849492" y="976050"/>
                </a:lnTo>
                <a:lnTo>
                  <a:pt x="1317112" y="2141910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3" name="任意多边形: 形状 62"/>
          <p:cNvSpPr/>
          <p:nvPr userDrawn="1">
            <p:custDataLst>
              <p:tags r:id="rId37"/>
            </p:custDataLst>
          </p:nvPr>
        </p:nvSpPr>
        <p:spPr>
          <a:xfrm>
            <a:off x="2642876" y="4965689"/>
            <a:ext cx="148301" cy="162659"/>
          </a:xfrm>
          <a:custGeom>
            <a:avLst/>
            <a:gdLst>
              <a:gd name="connsiteX0" fmla="*/ 58185 w 287114"/>
              <a:gd name="connsiteY0" fmla="*/ 74558 h 314912"/>
              <a:gd name="connsiteX1" fmla="*/ 287115 w 287114"/>
              <a:gd name="connsiteY1" fmla="*/ 34728 h 314912"/>
              <a:gd name="connsiteX2" fmla="*/ 202617 w 287114"/>
              <a:gd name="connsiteY2" fmla="*/ 314912 h 314912"/>
              <a:gd name="connsiteX3" fmla="*/ 0 w 287114"/>
              <a:gd name="connsiteY3" fmla="*/ 156009 h 314912"/>
              <a:gd name="connsiteX4" fmla="*/ 58185 w 287114"/>
              <a:gd name="connsiteY4" fmla="*/ 74597 h 31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14" h="314912">
                <a:moveTo>
                  <a:pt x="58185" y="74558"/>
                </a:moveTo>
                <a:cubicBezTo>
                  <a:pt x="59441" y="75130"/>
                  <a:pt x="133657" y="-62411"/>
                  <a:pt x="287115" y="34728"/>
                </a:cubicBezTo>
                <a:lnTo>
                  <a:pt x="202617" y="314912"/>
                </a:lnTo>
                <a:lnTo>
                  <a:pt x="0" y="156009"/>
                </a:lnTo>
                <a:lnTo>
                  <a:pt x="58185" y="7459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4" name="任意多边形: 形状 63"/>
          <p:cNvSpPr/>
          <p:nvPr userDrawn="1">
            <p:custDataLst>
              <p:tags r:id="rId38"/>
            </p:custDataLst>
          </p:nvPr>
        </p:nvSpPr>
        <p:spPr>
          <a:xfrm>
            <a:off x="2329705" y="4877711"/>
            <a:ext cx="607139" cy="657460"/>
          </a:xfrm>
          <a:custGeom>
            <a:avLst/>
            <a:gdLst>
              <a:gd name="connsiteX0" fmla="*/ 1156891 w 1175437"/>
              <a:gd name="connsiteY0" fmla="*/ 1194952 h 1272861"/>
              <a:gd name="connsiteX1" fmla="*/ 1101220 w 1175437"/>
              <a:gd name="connsiteY1" fmla="*/ 1272862 h 1272861"/>
              <a:gd name="connsiteX2" fmla="*/ 1068244 w 1175437"/>
              <a:gd name="connsiteY2" fmla="*/ 1272862 h 1272861"/>
              <a:gd name="connsiteX3" fmla="*/ 397446 w 1175437"/>
              <a:gd name="connsiteY3" fmla="*/ 807348 h 1272861"/>
              <a:gd name="connsiteX4" fmla="*/ 212802 w 1175437"/>
              <a:gd name="connsiteY4" fmla="*/ 651795 h 1272861"/>
              <a:gd name="connsiteX5" fmla="*/ 22979 w 1175437"/>
              <a:gd name="connsiteY5" fmla="*/ 539311 h 1272861"/>
              <a:gd name="connsiteX6" fmla="*/ 10070 w 1175437"/>
              <a:gd name="connsiteY6" fmla="*/ 463724 h 1272861"/>
              <a:gd name="connsiteX7" fmla="*/ 96471 w 1175437"/>
              <a:gd name="connsiteY7" fmla="*/ 342824 h 1272861"/>
              <a:gd name="connsiteX8" fmla="*/ 96547 w 1175437"/>
              <a:gd name="connsiteY8" fmla="*/ 342824 h 1272861"/>
              <a:gd name="connsiteX9" fmla="*/ 129409 w 1175437"/>
              <a:gd name="connsiteY9" fmla="*/ 342824 h 1272861"/>
              <a:gd name="connsiteX10" fmla="*/ 374485 w 1175437"/>
              <a:gd name="connsiteY10" fmla="*/ 0 h 1272861"/>
              <a:gd name="connsiteX11" fmla="*/ 856715 w 1175437"/>
              <a:gd name="connsiteY11" fmla="*/ 349107 h 1272861"/>
              <a:gd name="connsiteX12" fmla="*/ 851613 w 1175437"/>
              <a:gd name="connsiteY12" fmla="*/ 486076 h 1272861"/>
              <a:gd name="connsiteX13" fmla="*/ 1003510 w 1175437"/>
              <a:gd name="connsiteY13" fmla="*/ 826311 h 1272861"/>
              <a:gd name="connsiteX14" fmla="*/ 1173379 w 1175437"/>
              <a:gd name="connsiteY14" fmla="*/ 1079573 h 1272861"/>
              <a:gd name="connsiteX15" fmla="*/ 1157957 w 1175437"/>
              <a:gd name="connsiteY15" fmla="*/ 1190535 h 1272861"/>
              <a:gd name="connsiteX16" fmla="*/ 1157957 w 1175437"/>
              <a:gd name="connsiteY16" fmla="*/ 1190611 h 1272861"/>
              <a:gd name="connsiteX17" fmla="*/ 1156891 w 1175437"/>
              <a:gd name="connsiteY17" fmla="*/ 1194914 h 127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75437" h="1272861">
                <a:moveTo>
                  <a:pt x="1156891" y="1194952"/>
                </a:moveTo>
                <a:lnTo>
                  <a:pt x="1101220" y="1272862"/>
                </a:lnTo>
                <a:lnTo>
                  <a:pt x="1068244" y="1272862"/>
                </a:lnTo>
                <a:cubicBezTo>
                  <a:pt x="1068244" y="1272862"/>
                  <a:pt x="397446" y="807348"/>
                  <a:pt x="397446" y="807348"/>
                </a:cubicBezTo>
                <a:lnTo>
                  <a:pt x="212802" y="651795"/>
                </a:lnTo>
                <a:lnTo>
                  <a:pt x="22979" y="539311"/>
                </a:lnTo>
                <a:cubicBezTo>
                  <a:pt x="-1582" y="522099"/>
                  <a:pt x="-7370" y="488133"/>
                  <a:pt x="10070" y="463724"/>
                </a:cubicBezTo>
                <a:lnTo>
                  <a:pt x="96471" y="342824"/>
                </a:lnTo>
                <a:cubicBezTo>
                  <a:pt x="96471" y="342824"/>
                  <a:pt x="96471" y="342824"/>
                  <a:pt x="96547" y="342824"/>
                </a:cubicBezTo>
                <a:lnTo>
                  <a:pt x="129409" y="342824"/>
                </a:lnTo>
                <a:cubicBezTo>
                  <a:pt x="129409" y="342824"/>
                  <a:pt x="374485" y="0"/>
                  <a:pt x="374485" y="0"/>
                </a:cubicBezTo>
                <a:lnTo>
                  <a:pt x="856715" y="349107"/>
                </a:lnTo>
                <a:lnTo>
                  <a:pt x="851613" y="486076"/>
                </a:lnTo>
                <a:lnTo>
                  <a:pt x="1003510" y="826311"/>
                </a:lnTo>
                <a:cubicBezTo>
                  <a:pt x="1003510" y="826311"/>
                  <a:pt x="1164050" y="1072872"/>
                  <a:pt x="1173379" y="1079573"/>
                </a:cubicBezTo>
                <a:cubicBezTo>
                  <a:pt x="1181642" y="1085475"/>
                  <a:pt x="1162679" y="1170201"/>
                  <a:pt x="1157957" y="1190535"/>
                </a:cubicBezTo>
                <a:cubicBezTo>
                  <a:pt x="1157957" y="1190535"/>
                  <a:pt x="1157957" y="1190535"/>
                  <a:pt x="1157957" y="1190611"/>
                </a:cubicBezTo>
                <a:cubicBezTo>
                  <a:pt x="1157272" y="1193391"/>
                  <a:pt x="1156891" y="1194914"/>
                  <a:pt x="1156891" y="119491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5" name="任意多边形: 形状 64"/>
          <p:cNvSpPr/>
          <p:nvPr userDrawn="1">
            <p:custDataLst>
              <p:tags r:id="rId39"/>
            </p:custDataLst>
          </p:nvPr>
        </p:nvSpPr>
        <p:spPr>
          <a:xfrm>
            <a:off x="2327723" y="4874958"/>
            <a:ext cx="610986" cy="662180"/>
          </a:xfrm>
          <a:custGeom>
            <a:avLst/>
            <a:gdLst>
              <a:gd name="connsiteX0" fmla="*/ 1106998 w 1182887"/>
              <a:gd name="connsiteY0" fmla="*/ 1282001 h 1282000"/>
              <a:gd name="connsiteX1" fmla="*/ 1070862 w 1182887"/>
              <a:gd name="connsiteY1" fmla="*/ 1282001 h 1282000"/>
              <a:gd name="connsiteX2" fmla="*/ 1069872 w 1182887"/>
              <a:gd name="connsiteY2" fmla="*/ 1281277 h 1282000"/>
              <a:gd name="connsiteX3" fmla="*/ 399075 w 1182887"/>
              <a:gd name="connsiteY3" fmla="*/ 815801 h 1282000"/>
              <a:gd name="connsiteX4" fmla="*/ 214392 w 1182887"/>
              <a:gd name="connsiteY4" fmla="*/ 660249 h 1282000"/>
              <a:gd name="connsiteX5" fmla="*/ 24874 w 1182887"/>
              <a:gd name="connsiteY5" fmla="*/ 547917 h 1282000"/>
              <a:gd name="connsiteX6" fmla="*/ 846 w 1182887"/>
              <a:gd name="connsiteY6" fmla="*/ 510218 h 1282000"/>
              <a:gd name="connsiteX7" fmla="*/ 10785 w 1182887"/>
              <a:gd name="connsiteY7" fmla="*/ 466847 h 1282000"/>
              <a:gd name="connsiteX8" fmla="*/ 99394 w 1182887"/>
              <a:gd name="connsiteY8" fmla="*/ 342824 h 1282000"/>
              <a:gd name="connsiteX9" fmla="*/ 101527 w 1182887"/>
              <a:gd name="connsiteY9" fmla="*/ 344385 h 1282000"/>
              <a:gd name="connsiteX10" fmla="*/ 131266 w 1182887"/>
              <a:gd name="connsiteY10" fmla="*/ 344385 h 1282000"/>
              <a:gd name="connsiteX11" fmla="*/ 377408 w 1182887"/>
              <a:gd name="connsiteY11" fmla="*/ 0 h 1282000"/>
              <a:gd name="connsiteX12" fmla="*/ 380530 w 1182887"/>
              <a:gd name="connsiteY12" fmla="*/ 2247 h 1282000"/>
              <a:gd name="connsiteX13" fmla="*/ 864398 w 1182887"/>
              <a:gd name="connsiteY13" fmla="*/ 352534 h 1282000"/>
              <a:gd name="connsiteX14" fmla="*/ 859258 w 1182887"/>
              <a:gd name="connsiteY14" fmla="*/ 490684 h 1282000"/>
              <a:gd name="connsiteX15" fmla="*/ 1010659 w 1182887"/>
              <a:gd name="connsiteY15" fmla="*/ 829852 h 1282000"/>
              <a:gd name="connsiteX16" fmla="*/ 1179501 w 1182887"/>
              <a:gd name="connsiteY16" fmla="*/ 1081896 h 1282000"/>
              <a:gd name="connsiteX17" fmla="*/ 1165678 w 1182887"/>
              <a:gd name="connsiteY17" fmla="*/ 1196056 h 1282000"/>
              <a:gd name="connsiteX18" fmla="*/ 1165678 w 1182887"/>
              <a:gd name="connsiteY18" fmla="*/ 1196056 h 1282000"/>
              <a:gd name="connsiteX19" fmla="*/ 1164231 w 1182887"/>
              <a:gd name="connsiteY19" fmla="*/ 1201883 h 1282000"/>
              <a:gd name="connsiteX20" fmla="*/ 1163812 w 1182887"/>
              <a:gd name="connsiteY20" fmla="*/ 1202454 h 1282000"/>
              <a:gd name="connsiteX21" fmla="*/ 1106998 w 1182887"/>
              <a:gd name="connsiteY21" fmla="*/ 1281963 h 1282000"/>
              <a:gd name="connsiteX22" fmla="*/ 1073261 w 1182887"/>
              <a:gd name="connsiteY22" fmla="*/ 1274347 h 1282000"/>
              <a:gd name="connsiteX23" fmla="*/ 1103076 w 1182887"/>
              <a:gd name="connsiteY23" fmla="*/ 1274347 h 1282000"/>
              <a:gd name="connsiteX24" fmla="*/ 1157187 w 1182887"/>
              <a:gd name="connsiteY24" fmla="*/ 1198646 h 1282000"/>
              <a:gd name="connsiteX25" fmla="*/ 1157872 w 1182887"/>
              <a:gd name="connsiteY25" fmla="*/ 1195828 h 1282000"/>
              <a:gd name="connsiteX26" fmla="*/ 1157758 w 1182887"/>
              <a:gd name="connsiteY26" fmla="*/ 1195105 h 1282000"/>
              <a:gd name="connsiteX27" fmla="*/ 1158215 w 1182887"/>
              <a:gd name="connsiteY27" fmla="*/ 1194381 h 1282000"/>
              <a:gd name="connsiteX28" fmla="*/ 1174703 w 1182887"/>
              <a:gd name="connsiteY28" fmla="*/ 1087799 h 1282000"/>
              <a:gd name="connsiteX29" fmla="*/ 1004109 w 1182887"/>
              <a:gd name="connsiteY29" fmla="*/ 833736 h 1282000"/>
              <a:gd name="connsiteX30" fmla="*/ 1003843 w 1182887"/>
              <a:gd name="connsiteY30" fmla="*/ 833203 h 1282000"/>
              <a:gd name="connsiteX31" fmla="*/ 851604 w 1182887"/>
              <a:gd name="connsiteY31" fmla="*/ 492131 h 1282000"/>
              <a:gd name="connsiteX32" fmla="*/ 856668 w 1182887"/>
              <a:gd name="connsiteY32" fmla="*/ 356304 h 1282000"/>
              <a:gd name="connsiteX33" fmla="*/ 379197 w 1182887"/>
              <a:gd name="connsiteY33" fmla="*/ 10662 h 1282000"/>
              <a:gd name="connsiteX34" fmla="*/ 135226 w 1182887"/>
              <a:gd name="connsiteY34" fmla="*/ 352039 h 1282000"/>
              <a:gd name="connsiteX35" fmla="*/ 102250 w 1182887"/>
              <a:gd name="connsiteY35" fmla="*/ 352039 h 1282000"/>
              <a:gd name="connsiteX36" fmla="*/ 16991 w 1182887"/>
              <a:gd name="connsiteY36" fmla="*/ 471264 h 1282000"/>
              <a:gd name="connsiteX37" fmla="*/ 8347 w 1182887"/>
              <a:gd name="connsiteY37" fmla="*/ 508924 h 1282000"/>
              <a:gd name="connsiteX38" fmla="*/ 28986 w 1182887"/>
              <a:gd name="connsiteY38" fmla="*/ 541519 h 1282000"/>
              <a:gd name="connsiteX39" fmla="*/ 219076 w 1182887"/>
              <a:gd name="connsiteY39" fmla="*/ 654194 h 1282000"/>
              <a:gd name="connsiteX40" fmla="*/ 403720 w 1182887"/>
              <a:gd name="connsiteY40" fmla="*/ 809747 h 1282000"/>
              <a:gd name="connsiteX41" fmla="*/ 1073261 w 1182887"/>
              <a:gd name="connsiteY41" fmla="*/ 1274347 h 12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2887" h="1282000">
                <a:moveTo>
                  <a:pt x="1106998" y="1282001"/>
                </a:moveTo>
                <a:lnTo>
                  <a:pt x="1070862" y="1282001"/>
                </a:lnTo>
                <a:cubicBezTo>
                  <a:pt x="1070862" y="1282001"/>
                  <a:pt x="1069872" y="1281277"/>
                  <a:pt x="1069872" y="1281277"/>
                </a:cubicBezTo>
                <a:lnTo>
                  <a:pt x="399075" y="815801"/>
                </a:lnTo>
                <a:lnTo>
                  <a:pt x="214392" y="660249"/>
                </a:lnTo>
                <a:lnTo>
                  <a:pt x="24874" y="547917"/>
                </a:lnTo>
                <a:cubicBezTo>
                  <a:pt x="11927" y="538854"/>
                  <a:pt x="3474" y="525488"/>
                  <a:pt x="846" y="510218"/>
                </a:cubicBezTo>
                <a:cubicBezTo>
                  <a:pt x="-1781" y="494911"/>
                  <a:pt x="1760" y="479489"/>
                  <a:pt x="10785" y="466847"/>
                </a:cubicBezTo>
                <a:lnTo>
                  <a:pt x="99394" y="342824"/>
                </a:lnTo>
                <a:lnTo>
                  <a:pt x="101527" y="344385"/>
                </a:lnTo>
                <a:lnTo>
                  <a:pt x="131266" y="344385"/>
                </a:lnTo>
                <a:cubicBezTo>
                  <a:pt x="131266" y="344385"/>
                  <a:pt x="377408" y="0"/>
                  <a:pt x="377408" y="0"/>
                </a:cubicBezTo>
                <a:lnTo>
                  <a:pt x="380530" y="2247"/>
                </a:lnTo>
                <a:lnTo>
                  <a:pt x="864398" y="352534"/>
                </a:lnTo>
                <a:lnTo>
                  <a:pt x="859258" y="490684"/>
                </a:lnTo>
                <a:lnTo>
                  <a:pt x="1010659" y="829852"/>
                </a:lnTo>
                <a:cubicBezTo>
                  <a:pt x="1074327" y="927639"/>
                  <a:pt x="1171694" y="1075271"/>
                  <a:pt x="1179501" y="1081896"/>
                </a:cubicBezTo>
                <a:cubicBezTo>
                  <a:pt x="1182090" y="1083762"/>
                  <a:pt x="1190239" y="1089550"/>
                  <a:pt x="1165678" y="1196056"/>
                </a:cubicBezTo>
                <a:lnTo>
                  <a:pt x="1165678" y="1196056"/>
                </a:lnTo>
                <a:cubicBezTo>
                  <a:pt x="1165678" y="1196056"/>
                  <a:pt x="1164231" y="1201883"/>
                  <a:pt x="1164231" y="1201883"/>
                </a:cubicBezTo>
                <a:lnTo>
                  <a:pt x="1163812" y="1202454"/>
                </a:lnTo>
                <a:lnTo>
                  <a:pt x="1106998" y="1281963"/>
                </a:lnTo>
                <a:close/>
                <a:moveTo>
                  <a:pt x="1073261" y="1274347"/>
                </a:moveTo>
                <a:lnTo>
                  <a:pt x="1103076" y="1274347"/>
                </a:lnTo>
                <a:cubicBezTo>
                  <a:pt x="1103076" y="1274347"/>
                  <a:pt x="1157187" y="1198646"/>
                  <a:pt x="1157187" y="1198646"/>
                </a:cubicBezTo>
                <a:lnTo>
                  <a:pt x="1157872" y="1195828"/>
                </a:lnTo>
                <a:lnTo>
                  <a:pt x="1157758" y="1195105"/>
                </a:lnTo>
                <a:lnTo>
                  <a:pt x="1158215" y="1194381"/>
                </a:lnTo>
                <a:cubicBezTo>
                  <a:pt x="1173522" y="1128086"/>
                  <a:pt x="1177482" y="1092787"/>
                  <a:pt x="1174703" y="1087799"/>
                </a:cubicBezTo>
                <a:cubicBezTo>
                  <a:pt x="1163203" y="1077746"/>
                  <a:pt x="1030764" y="874671"/>
                  <a:pt x="1004109" y="833736"/>
                </a:cubicBezTo>
                <a:lnTo>
                  <a:pt x="1003843" y="833203"/>
                </a:lnTo>
                <a:lnTo>
                  <a:pt x="851604" y="492131"/>
                </a:lnTo>
                <a:lnTo>
                  <a:pt x="856668" y="356304"/>
                </a:lnTo>
                <a:lnTo>
                  <a:pt x="379197" y="10662"/>
                </a:lnTo>
                <a:lnTo>
                  <a:pt x="135226" y="352039"/>
                </a:lnTo>
                <a:lnTo>
                  <a:pt x="102250" y="352039"/>
                </a:lnTo>
                <a:cubicBezTo>
                  <a:pt x="102250" y="352039"/>
                  <a:pt x="16991" y="471264"/>
                  <a:pt x="16991" y="471264"/>
                </a:cubicBezTo>
                <a:cubicBezTo>
                  <a:pt x="9147" y="482231"/>
                  <a:pt x="6063" y="495634"/>
                  <a:pt x="8347" y="508924"/>
                </a:cubicBezTo>
                <a:cubicBezTo>
                  <a:pt x="10633" y="522213"/>
                  <a:pt x="17943" y="533789"/>
                  <a:pt x="28986" y="541519"/>
                </a:cubicBezTo>
                <a:lnTo>
                  <a:pt x="219076" y="654194"/>
                </a:lnTo>
                <a:lnTo>
                  <a:pt x="403720" y="809747"/>
                </a:lnTo>
                <a:lnTo>
                  <a:pt x="1073261" y="1274347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6" name="任意多边形: 形状 65"/>
          <p:cNvSpPr/>
          <p:nvPr userDrawn="1">
            <p:custDataLst>
              <p:tags r:id="rId40"/>
            </p:custDataLst>
          </p:nvPr>
        </p:nvSpPr>
        <p:spPr>
          <a:xfrm>
            <a:off x="2687830" y="5131823"/>
            <a:ext cx="126610" cy="117055"/>
          </a:xfrm>
          <a:custGeom>
            <a:avLst/>
            <a:gdLst>
              <a:gd name="connsiteX0" fmla="*/ 173544 w 177340"/>
              <a:gd name="connsiteY0" fmla="*/ 34056 h 34056"/>
              <a:gd name="connsiteX1" fmla="*/ 171336 w 177340"/>
              <a:gd name="connsiteY1" fmla="*/ 33332 h 34056"/>
              <a:gd name="connsiteX2" fmla="*/ 5350 w 177340"/>
              <a:gd name="connsiteY2" fmla="*/ 23318 h 34056"/>
              <a:gd name="connsiteX3" fmla="*/ 324 w 177340"/>
              <a:gd name="connsiteY3" fmla="*/ 21376 h 34056"/>
              <a:gd name="connsiteX4" fmla="*/ 2266 w 177340"/>
              <a:gd name="connsiteY4" fmla="*/ 16349 h 34056"/>
              <a:gd name="connsiteX5" fmla="*/ 175753 w 177340"/>
              <a:gd name="connsiteY5" fmla="*/ 27126 h 34056"/>
              <a:gd name="connsiteX6" fmla="*/ 176628 w 177340"/>
              <a:gd name="connsiteY6" fmla="*/ 32419 h 34056"/>
              <a:gd name="connsiteX7" fmla="*/ 173544 w 177340"/>
              <a:gd name="connsiteY7" fmla="*/ 34018 h 3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" h="246">
                <a:moveTo>
                  <a:pt x="188" y="37"/>
                </a:moveTo>
                <a:cubicBezTo>
                  <a:pt x="187" y="37"/>
                  <a:pt x="187" y="37"/>
                  <a:pt x="186" y="36"/>
                </a:cubicBezTo>
                <a:cubicBezTo>
                  <a:pt x="108" y="-19"/>
                  <a:pt x="7" y="25"/>
                  <a:pt x="6" y="25"/>
                </a:cubicBezTo>
                <a:cubicBezTo>
                  <a:pt x="4" y="26"/>
                  <a:pt x="1" y="25"/>
                  <a:pt x="0" y="23"/>
                </a:cubicBezTo>
                <a:cubicBezTo>
                  <a:pt x="-1" y="21"/>
                  <a:pt x="0" y="19"/>
                  <a:pt x="2" y="18"/>
                </a:cubicBezTo>
                <a:cubicBezTo>
                  <a:pt x="4" y="17"/>
                  <a:pt x="109" y="-29"/>
                  <a:pt x="191" y="29"/>
                </a:cubicBezTo>
                <a:cubicBezTo>
                  <a:pt x="192" y="31"/>
                  <a:pt x="193" y="33"/>
                  <a:pt x="192" y="35"/>
                </a:cubicBezTo>
                <a:cubicBezTo>
                  <a:pt x="191" y="36"/>
                  <a:pt x="189" y="37"/>
                  <a:pt x="188" y="37"/>
                </a:cubicBezTo>
                <a:lnTo>
                  <a:pt x="188" y="37"/>
                </a:lnTo>
                <a:close/>
                <a:moveTo>
                  <a:pt x="226" y="144"/>
                </a:moveTo>
                <a:cubicBezTo>
                  <a:pt x="226" y="144"/>
                  <a:pt x="225" y="143"/>
                  <a:pt x="224" y="143"/>
                </a:cubicBezTo>
                <a:cubicBezTo>
                  <a:pt x="164" y="93"/>
                  <a:pt x="55" y="130"/>
                  <a:pt x="54" y="131"/>
                </a:cubicBezTo>
                <a:cubicBezTo>
                  <a:pt x="51" y="132"/>
                  <a:pt x="49" y="131"/>
                  <a:pt x="48" y="128"/>
                </a:cubicBezTo>
                <a:cubicBezTo>
                  <a:pt x="48" y="126"/>
                  <a:pt x="49" y="124"/>
                  <a:pt x="51" y="123"/>
                </a:cubicBezTo>
                <a:cubicBezTo>
                  <a:pt x="55" y="121"/>
                  <a:pt x="166" y="83"/>
                  <a:pt x="229" y="137"/>
                </a:cubicBezTo>
                <a:cubicBezTo>
                  <a:pt x="231" y="138"/>
                  <a:pt x="231" y="141"/>
                  <a:pt x="230" y="142"/>
                </a:cubicBezTo>
                <a:cubicBezTo>
                  <a:pt x="229" y="143"/>
                  <a:pt x="228" y="144"/>
                  <a:pt x="226" y="144"/>
                </a:cubicBezTo>
                <a:lnTo>
                  <a:pt x="226" y="144"/>
                </a:lnTo>
                <a:close/>
                <a:moveTo>
                  <a:pt x="101" y="246"/>
                </a:moveTo>
                <a:cubicBezTo>
                  <a:pt x="100" y="246"/>
                  <a:pt x="99" y="245"/>
                  <a:pt x="98" y="244"/>
                </a:cubicBezTo>
                <a:cubicBezTo>
                  <a:pt x="97" y="242"/>
                  <a:pt x="97" y="239"/>
                  <a:pt x="99" y="238"/>
                </a:cubicBezTo>
                <a:cubicBezTo>
                  <a:pt x="100" y="238"/>
                  <a:pt x="193" y="184"/>
                  <a:pt x="264" y="235"/>
                </a:cubicBezTo>
                <a:cubicBezTo>
                  <a:pt x="266" y="236"/>
                  <a:pt x="266" y="239"/>
                  <a:pt x="265" y="241"/>
                </a:cubicBezTo>
                <a:cubicBezTo>
                  <a:pt x="264" y="243"/>
                  <a:pt x="261" y="243"/>
                  <a:pt x="259" y="242"/>
                </a:cubicBezTo>
                <a:cubicBezTo>
                  <a:pt x="192" y="194"/>
                  <a:pt x="104" y="245"/>
                  <a:pt x="103" y="245"/>
                </a:cubicBezTo>
                <a:cubicBezTo>
                  <a:pt x="103" y="246"/>
                  <a:pt x="102" y="246"/>
                  <a:pt x="101" y="246"/>
                </a:cubicBezTo>
                <a:lnTo>
                  <a:pt x="101" y="2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69" name="任意多边形: 形状 68"/>
          <p:cNvSpPr/>
          <p:nvPr userDrawn="1">
            <p:custDataLst>
              <p:tags r:id="rId41"/>
            </p:custDataLst>
          </p:nvPr>
        </p:nvSpPr>
        <p:spPr>
          <a:xfrm>
            <a:off x="2329705" y="5054786"/>
            <a:ext cx="598109" cy="480384"/>
          </a:xfrm>
          <a:custGeom>
            <a:avLst/>
            <a:gdLst>
              <a:gd name="connsiteX0" fmla="*/ 1156891 w 1157957"/>
              <a:gd name="connsiteY0" fmla="*/ 852129 h 930038"/>
              <a:gd name="connsiteX1" fmla="*/ 1101220 w 1157957"/>
              <a:gd name="connsiteY1" fmla="*/ 930038 h 930038"/>
              <a:gd name="connsiteX2" fmla="*/ 1068244 w 1157957"/>
              <a:gd name="connsiteY2" fmla="*/ 930038 h 930038"/>
              <a:gd name="connsiteX3" fmla="*/ 397446 w 1157957"/>
              <a:gd name="connsiteY3" fmla="*/ 464524 h 930038"/>
              <a:gd name="connsiteX4" fmla="*/ 212802 w 1157957"/>
              <a:gd name="connsiteY4" fmla="*/ 308972 h 930038"/>
              <a:gd name="connsiteX5" fmla="*/ 22979 w 1157957"/>
              <a:gd name="connsiteY5" fmla="*/ 196487 h 930038"/>
              <a:gd name="connsiteX6" fmla="*/ 10070 w 1157957"/>
              <a:gd name="connsiteY6" fmla="*/ 120900 h 930038"/>
              <a:gd name="connsiteX7" fmla="*/ 96471 w 1157957"/>
              <a:gd name="connsiteY7" fmla="*/ 0 h 930038"/>
              <a:gd name="connsiteX8" fmla="*/ 96547 w 1157957"/>
              <a:gd name="connsiteY8" fmla="*/ 0 h 930038"/>
              <a:gd name="connsiteX9" fmla="*/ 352666 w 1157957"/>
              <a:gd name="connsiteY9" fmla="*/ 206464 h 930038"/>
              <a:gd name="connsiteX10" fmla="*/ 1157957 w 1157957"/>
              <a:gd name="connsiteY10" fmla="*/ 847711 h 930038"/>
              <a:gd name="connsiteX11" fmla="*/ 1157957 w 1157957"/>
              <a:gd name="connsiteY11" fmla="*/ 847787 h 930038"/>
              <a:gd name="connsiteX12" fmla="*/ 1156891 w 1157957"/>
              <a:gd name="connsiteY12" fmla="*/ 852090 h 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7957" h="930038">
                <a:moveTo>
                  <a:pt x="1156891" y="852129"/>
                </a:moveTo>
                <a:lnTo>
                  <a:pt x="1101220" y="930038"/>
                </a:lnTo>
                <a:lnTo>
                  <a:pt x="1068244" y="930038"/>
                </a:lnTo>
                <a:cubicBezTo>
                  <a:pt x="1068244" y="930038"/>
                  <a:pt x="397446" y="464524"/>
                  <a:pt x="397446" y="464524"/>
                </a:cubicBezTo>
                <a:lnTo>
                  <a:pt x="212802" y="308972"/>
                </a:lnTo>
                <a:lnTo>
                  <a:pt x="22979" y="196487"/>
                </a:lnTo>
                <a:cubicBezTo>
                  <a:pt x="-1582" y="179276"/>
                  <a:pt x="-7370" y="145309"/>
                  <a:pt x="10070" y="120900"/>
                </a:cubicBezTo>
                <a:lnTo>
                  <a:pt x="96471" y="0"/>
                </a:lnTo>
                <a:cubicBezTo>
                  <a:pt x="96471" y="0"/>
                  <a:pt x="96471" y="0"/>
                  <a:pt x="96547" y="0"/>
                </a:cubicBezTo>
                <a:cubicBezTo>
                  <a:pt x="99289" y="1219"/>
                  <a:pt x="186985" y="39602"/>
                  <a:pt x="352666" y="206464"/>
                </a:cubicBezTo>
                <a:cubicBezTo>
                  <a:pt x="521012" y="376029"/>
                  <a:pt x="1157957" y="847711"/>
                  <a:pt x="1157957" y="847711"/>
                </a:cubicBezTo>
                <a:cubicBezTo>
                  <a:pt x="1157957" y="847711"/>
                  <a:pt x="1157957" y="847711"/>
                  <a:pt x="1157957" y="847787"/>
                </a:cubicBezTo>
                <a:cubicBezTo>
                  <a:pt x="1157272" y="850567"/>
                  <a:pt x="1156891" y="852090"/>
                  <a:pt x="1156891" y="85209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0" name="任意多边形: 形状 69"/>
          <p:cNvSpPr/>
          <p:nvPr userDrawn="1">
            <p:custDataLst>
              <p:tags r:id="rId42"/>
            </p:custDataLst>
          </p:nvPr>
        </p:nvSpPr>
        <p:spPr>
          <a:xfrm>
            <a:off x="2912954" y="3910168"/>
            <a:ext cx="483287" cy="1379048"/>
          </a:xfrm>
          <a:custGeom>
            <a:avLst/>
            <a:gdLst>
              <a:gd name="connsiteX0" fmla="*/ 7218 w 935656"/>
              <a:gd name="connsiteY0" fmla="*/ 471395 h 2669876"/>
              <a:gd name="connsiteX1" fmla="*/ 484117 w 935656"/>
              <a:gd name="connsiteY1" fmla="*/ 2669877 h 2669876"/>
              <a:gd name="connsiteX2" fmla="*/ 935656 w 935656"/>
              <a:gd name="connsiteY2" fmla="*/ 2576317 h 2669876"/>
              <a:gd name="connsiteX3" fmla="*/ 789624 w 935656"/>
              <a:gd name="connsiteY3" fmla="*/ 369267 h 2669876"/>
              <a:gd name="connsiteX4" fmla="*/ 439907 w 935656"/>
              <a:gd name="connsiteY4" fmla="*/ 283 h 2669876"/>
              <a:gd name="connsiteX5" fmla="*/ 439907 w 935656"/>
              <a:gd name="connsiteY5" fmla="*/ 283 h 2669876"/>
              <a:gd name="connsiteX6" fmla="*/ 7218 w 935656"/>
              <a:gd name="connsiteY6" fmla="*/ 471357 h 26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5656" h="2669876">
                <a:moveTo>
                  <a:pt x="7218" y="471395"/>
                </a:moveTo>
                <a:cubicBezTo>
                  <a:pt x="155230" y="1168276"/>
                  <a:pt x="484117" y="2669877"/>
                  <a:pt x="484117" y="2669877"/>
                </a:cubicBezTo>
                <a:lnTo>
                  <a:pt x="935656" y="2576317"/>
                </a:lnTo>
                <a:lnTo>
                  <a:pt x="789624" y="369267"/>
                </a:lnTo>
                <a:cubicBezTo>
                  <a:pt x="784940" y="184090"/>
                  <a:pt x="662479" y="-8399"/>
                  <a:pt x="439907" y="283"/>
                </a:cubicBezTo>
                <a:lnTo>
                  <a:pt x="439907" y="283"/>
                </a:lnTo>
                <a:cubicBezTo>
                  <a:pt x="190872" y="9993"/>
                  <a:pt x="-44570" y="227614"/>
                  <a:pt x="7218" y="471357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1" name="任意多边形: 形状 70"/>
          <p:cNvSpPr/>
          <p:nvPr userDrawn="1">
            <p:custDataLst>
              <p:tags r:id="rId43"/>
            </p:custDataLst>
          </p:nvPr>
        </p:nvSpPr>
        <p:spPr>
          <a:xfrm>
            <a:off x="2911049" y="3908202"/>
            <a:ext cx="487275" cy="1383335"/>
          </a:xfrm>
          <a:custGeom>
            <a:avLst/>
            <a:gdLst>
              <a:gd name="connsiteX0" fmla="*/ 484909 w 943378"/>
              <a:gd name="connsiteY0" fmla="*/ 2678178 h 2678177"/>
              <a:gd name="connsiteX1" fmla="*/ 484109 w 943378"/>
              <a:gd name="connsiteY1" fmla="*/ 2674484 h 2678177"/>
              <a:gd name="connsiteX2" fmla="*/ 7210 w 943378"/>
              <a:gd name="connsiteY2" fmla="*/ 475964 h 2678177"/>
              <a:gd name="connsiteX3" fmla="*/ 79902 w 943378"/>
              <a:gd name="connsiteY3" fmla="*/ 185765 h 2678177"/>
              <a:gd name="connsiteX4" fmla="*/ 443479 w 943378"/>
              <a:gd name="connsiteY4" fmla="*/ 283 h 2678177"/>
              <a:gd name="connsiteX5" fmla="*/ 675608 w 943378"/>
              <a:gd name="connsiteY5" fmla="*/ 84361 h 2678177"/>
              <a:gd name="connsiteX6" fmla="*/ 797156 w 943378"/>
              <a:gd name="connsiteY6" fmla="*/ 372961 h 2678177"/>
              <a:gd name="connsiteX7" fmla="*/ 943378 w 943378"/>
              <a:gd name="connsiteY7" fmla="*/ 2583133 h 2678177"/>
              <a:gd name="connsiteX8" fmla="*/ 484909 w 943378"/>
              <a:gd name="connsiteY8" fmla="*/ 2678102 h 2678177"/>
              <a:gd name="connsiteX9" fmla="*/ 14635 w 943378"/>
              <a:gd name="connsiteY9" fmla="*/ 474402 h 2678177"/>
              <a:gd name="connsiteX10" fmla="*/ 490735 w 943378"/>
              <a:gd name="connsiteY10" fmla="*/ 2669191 h 2678177"/>
              <a:gd name="connsiteX11" fmla="*/ 935344 w 943378"/>
              <a:gd name="connsiteY11" fmla="*/ 2577078 h 2678177"/>
              <a:gd name="connsiteX12" fmla="*/ 789540 w 943378"/>
              <a:gd name="connsiteY12" fmla="*/ 373341 h 2678177"/>
              <a:gd name="connsiteX13" fmla="*/ 670391 w 943378"/>
              <a:gd name="connsiteY13" fmla="*/ 89920 h 2678177"/>
              <a:gd name="connsiteX14" fmla="*/ 443746 w 943378"/>
              <a:gd name="connsiteY14" fmla="*/ 7899 h 2678177"/>
              <a:gd name="connsiteX15" fmla="*/ 85881 w 943378"/>
              <a:gd name="connsiteY15" fmla="*/ 190449 h 2678177"/>
              <a:gd name="connsiteX16" fmla="*/ 14597 w 943378"/>
              <a:gd name="connsiteY16" fmla="*/ 474364 h 26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3378" h="2678177">
                <a:moveTo>
                  <a:pt x="484909" y="2678178"/>
                </a:moveTo>
                <a:lnTo>
                  <a:pt x="484109" y="2674484"/>
                </a:lnTo>
                <a:cubicBezTo>
                  <a:pt x="480835" y="2659481"/>
                  <a:pt x="153509" y="1164886"/>
                  <a:pt x="7210" y="475964"/>
                </a:cubicBezTo>
                <a:cubicBezTo>
                  <a:pt x="-13962" y="376274"/>
                  <a:pt x="11855" y="273232"/>
                  <a:pt x="79902" y="185765"/>
                </a:cubicBezTo>
                <a:cubicBezTo>
                  <a:pt x="164704" y="76783"/>
                  <a:pt x="303997" y="5728"/>
                  <a:pt x="443479" y="283"/>
                </a:cubicBezTo>
                <a:cubicBezTo>
                  <a:pt x="532965" y="-3220"/>
                  <a:pt x="613235" y="25872"/>
                  <a:pt x="675608" y="84361"/>
                </a:cubicBezTo>
                <a:cubicBezTo>
                  <a:pt x="748872" y="153093"/>
                  <a:pt x="794338" y="260971"/>
                  <a:pt x="797156" y="372961"/>
                </a:cubicBezTo>
                <a:lnTo>
                  <a:pt x="943378" y="2583133"/>
                </a:lnTo>
                <a:lnTo>
                  <a:pt x="484909" y="2678102"/>
                </a:lnTo>
                <a:close/>
                <a:moveTo>
                  <a:pt x="14635" y="474402"/>
                </a:moveTo>
                <a:cubicBezTo>
                  <a:pt x="157393" y="1146570"/>
                  <a:pt x="472457" y="2585722"/>
                  <a:pt x="490735" y="2669191"/>
                </a:cubicBezTo>
                <a:lnTo>
                  <a:pt x="935344" y="2577078"/>
                </a:lnTo>
                <a:lnTo>
                  <a:pt x="789540" y="373341"/>
                </a:lnTo>
                <a:cubicBezTo>
                  <a:pt x="786760" y="263179"/>
                  <a:pt x="742208" y="157282"/>
                  <a:pt x="670391" y="89920"/>
                </a:cubicBezTo>
                <a:cubicBezTo>
                  <a:pt x="609541" y="32840"/>
                  <a:pt x="531175" y="4510"/>
                  <a:pt x="443746" y="7899"/>
                </a:cubicBezTo>
                <a:cubicBezTo>
                  <a:pt x="306471" y="13268"/>
                  <a:pt x="169350" y="83218"/>
                  <a:pt x="85881" y="190449"/>
                </a:cubicBezTo>
                <a:cubicBezTo>
                  <a:pt x="19243" y="276088"/>
                  <a:pt x="-6080" y="376921"/>
                  <a:pt x="14597" y="47436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2" name="任意多边形: 形状 71"/>
          <p:cNvSpPr/>
          <p:nvPr userDrawn="1">
            <p:custDataLst>
              <p:tags r:id="rId44"/>
            </p:custDataLst>
          </p:nvPr>
        </p:nvSpPr>
        <p:spPr>
          <a:xfrm>
            <a:off x="1721263" y="3656135"/>
            <a:ext cx="1700192" cy="1334296"/>
          </a:xfrm>
          <a:custGeom>
            <a:avLst/>
            <a:gdLst>
              <a:gd name="connsiteX0" fmla="*/ 3291620 w 3291620"/>
              <a:gd name="connsiteY0" fmla="*/ 2536286 h 2583236"/>
              <a:gd name="connsiteX1" fmla="*/ 3108271 w 3291620"/>
              <a:gd name="connsiteY1" fmla="*/ 644529 h 2583236"/>
              <a:gd name="connsiteX2" fmla="*/ 3105910 w 3291620"/>
              <a:gd name="connsiteY2" fmla="*/ 644757 h 2583236"/>
              <a:gd name="connsiteX3" fmla="*/ 3093002 w 3291620"/>
              <a:gd name="connsiteY3" fmla="*/ 578081 h 2583236"/>
              <a:gd name="connsiteX4" fmla="*/ 3093002 w 3291620"/>
              <a:gd name="connsiteY4" fmla="*/ 578081 h 2583236"/>
              <a:gd name="connsiteX5" fmla="*/ 2717392 w 3291620"/>
              <a:gd name="connsiteY5" fmla="*/ 283694 h 2583236"/>
              <a:gd name="connsiteX6" fmla="*/ 562395 w 3291620"/>
              <a:gd name="connsiteY6" fmla="*/ 4842 h 2583236"/>
              <a:gd name="connsiteX7" fmla="*/ 10214 w 3291620"/>
              <a:gd name="connsiteY7" fmla="*/ 394389 h 2583236"/>
              <a:gd name="connsiteX8" fmla="*/ 10214 w 3291620"/>
              <a:gd name="connsiteY8" fmla="*/ 394389 h 2583236"/>
              <a:gd name="connsiteX9" fmla="*/ 433308 w 3291620"/>
              <a:gd name="connsiteY9" fmla="*/ 983621 h 2583236"/>
              <a:gd name="connsiteX10" fmla="*/ 2339497 w 3291620"/>
              <a:gd name="connsiteY10" fmla="*/ 1120400 h 2583236"/>
              <a:gd name="connsiteX11" fmla="*/ 2610200 w 3291620"/>
              <a:gd name="connsiteY11" fmla="*/ 2583237 h 2583236"/>
              <a:gd name="connsiteX12" fmla="*/ 3291620 w 3291620"/>
              <a:gd name="connsiteY12" fmla="*/ 2536286 h 258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620" h="2583236">
                <a:moveTo>
                  <a:pt x="3291620" y="2536286"/>
                </a:moveTo>
                <a:lnTo>
                  <a:pt x="3108271" y="644529"/>
                </a:lnTo>
                <a:lnTo>
                  <a:pt x="3105910" y="644757"/>
                </a:lnTo>
                <a:cubicBezTo>
                  <a:pt x="3103511" y="622595"/>
                  <a:pt x="3099246" y="600319"/>
                  <a:pt x="3093002" y="578081"/>
                </a:cubicBezTo>
                <a:lnTo>
                  <a:pt x="3093002" y="578081"/>
                </a:lnTo>
                <a:cubicBezTo>
                  <a:pt x="3045250" y="408630"/>
                  <a:pt x="2893316" y="289558"/>
                  <a:pt x="2717392" y="283694"/>
                </a:cubicBezTo>
                <a:lnTo>
                  <a:pt x="562395" y="4842"/>
                </a:lnTo>
                <a:cubicBezTo>
                  <a:pt x="304373" y="-31371"/>
                  <a:pt x="62649" y="139184"/>
                  <a:pt x="10214" y="394389"/>
                </a:cubicBezTo>
                <a:lnTo>
                  <a:pt x="10214" y="394389"/>
                </a:lnTo>
                <a:cubicBezTo>
                  <a:pt x="-47742" y="676667"/>
                  <a:pt x="147336" y="948360"/>
                  <a:pt x="433308" y="983621"/>
                </a:cubicBezTo>
                <a:cubicBezTo>
                  <a:pt x="949809" y="1047289"/>
                  <a:pt x="1758185" y="1130339"/>
                  <a:pt x="2339497" y="1120400"/>
                </a:cubicBezTo>
                <a:lnTo>
                  <a:pt x="2610200" y="2583237"/>
                </a:lnTo>
                <a:lnTo>
                  <a:pt x="3291620" y="2536286"/>
                </a:ln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3" name="任意多边形: 形状 72"/>
          <p:cNvSpPr/>
          <p:nvPr userDrawn="1">
            <p:custDataLst>
              <p:tags r:id="rId45"/>
            </p:custDataLst>
          </p:nvPr>
        </p:nvSpPr>
        <p:spPr>
          <a:xfrm>
            <a:off x="1719385" y="3654186"/>
            <a:ext cx="1704233" cy="1338330"/>
          </a:xfrm>
          <a:custGeom>
            <a:avLst/>
            <a:gdLst>
              <a:gd name="connsiteX0" fmla="*/ 2610713 w 3299445"/>
              <a:gd name="connsiteY0" fmla="*/ 2591047 h 2591046"/>
              <a:gd name="connsiteX1" fmla="*/ 2339973 w 3299445"/>
              <a:gd name="connsiteY1" fmla="*/ 1128057 h 2591046"/>
              <a:gd name="connsiteX2" fmla="*/ 2244509 w 3299445"/>
              <a:gd name="connsiteY2" fmla="*/ 1128819 h 2591046"/>
              <a:gd name="connsiteX3" fmla="*/ 436488 w 3299445"/>
              <a:gd name="connsiteY3" fmla="*/ 991202 h 2591046"/>
              <a:gd name="connsiteX4" fmla="*/ 93321 w 3299445"/>
              <a:gd name="connsiteY4" fmla="*/ 787670 h 2591046"/>
              <a:gd name="connsiteX5" fmla="*/ 10119 w 3299445"/>
              <a:gd name="connsiteY5" fmla="*/ 397400 h 2591046"/>
              <a:gd name="connsiteX6" fmla="*/ 566527 w 3299445"/>
              <a:gd name="connsiteY6" fmla="*/ 4846 h 2591046"/>
              <a:gd name="connsiteX7" fmla="*/ 2721485 w 3299445"/>
              <a:gd name="connsiteY7" fmla="*/ 283659 h 2591046"/>
              <a:gd name="connsiteX8" fmla="*/ 3100293 w 3299445"/>
              <a:gd name="connsiteY8" fmla="*/ 580788 h 2591046"/>
              <a:gd name="connsiteX9" fmla="*/ 3112897 w 3299445"/>
              <a:gd name="connsiteY9" fmla="*/ 644342 h 2591046"/>
              <a:gd name="connsiteX10" fmla="*/ 3115334 w 3299445"/>
              <a:gd name="connsiteY10" fmla="*/ 644113 h 2591046"/>
              <a:gd name="connsiteX11" fmla="*/ 3299445 w 3299445"/>
              <a:gd name="connsiteY11" fmla="*/ 2543562 h 2591046"/>
              <a:gd name="connsiteX12" fmla="*/ 3295524 w 3299445"/>
              <a:gd name="connsiteY12" fmla="*/ 2543829 h 2591046"/>
              <a:gd name="connsiteX13" fmla="*/ 2610713 w 3299445"/>
              <a:gd name="connsiteY13" fmla="*/ 2591009 h 2591046"/>
              <a:gd name="connsiteX14" fmla="*/ 2346294 w 3299445"/>
              <a:gd name="connsiteY14" fmla="*/ 1120327 h 2591046"/>
              <a:gd name="connsiteX15" fmla="*/ 2616958 w 3299445"/>
              <a:gd name="connsiteY15" fmla="*/ 2582974 h 2591046"/>
              <a:gd name="connsiteX16" fmla="*/ 3291106 w 3299445"/>
              <a:gd name="connsiteY16" fmla="*/ 2536518 h 2591046"/>
              <a:gd name="connsiteX17" fmla="*/ 3108480 w 3299445"/>
              <a:gd name="connsiteY17" fmla="*/ 652452 h 2591046"/>
              <a:gd name="connsiteX18" fmla="*/ 3106158 w 3299445"/>
              <a:gd name="connsiteY18" fmla="*/ 652681 h 2591046"/>
              <a:gd name="connsiteX19" fmla="*/ 3105738 w 3299445"/>
              <a:gd name="connsiteY19" fmla="*/ 648949 h 2591046"/>
              <a:gd name="connsiteX20" fmla="*/ 3092944 w 3299445"/>
              <a:gd name="connsiteY20" fmla="*/ 582882 h 2591046"/>
              <a:gd name="connsiteX21" fmla="*/ 2720876 w 3299445"/>
              <a:gd name="connsiteY21" fmla="*/ 291275 h 2591046"/>
              <a:gd name="connsiteX22" fmla="*/ 565537 w 3299445"/>
              <a:gd name="connsiteY22" fmla="*/ 12423 h 2591046"/>
              <a:gd name="connsiteX23" fmla="*/ 17582 w 3299445"/>
              <a:gd name="connsiteY23" fmla="*/ 398962 h 2591046"/>
              <a:gd name="connsiteX24" fmla="*/ 99528 w 3299445"/>
              <a:gd name="connsiteY24" fmla="*/ 783253 h 2591046"/>
              <a:gd name="connsiteX25" fmla="*/ 437440 w 3299445"/>
              <a:gd name="connsiteY25" fmla="*/ 983662 h 2591046"/>
              <a:gd name="connsiteX26" fmla="*/ 2343096 w 3299445"/>
              <a:gd name="connsiteY26" fmla="*/ 1120403 h 2591046"/>
              <a:gd name="connsiteX27" fmla="*/ 2346332 w 3299445"/>
              <a:gd name="connsiteY27" fmla="*/ 1120403 h 259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99445" h="2591046">
                <a:moveTo>
                  <a:pt x="2610713" y="2591047"/>
                </a:moveTo>
                <a:lnTo>
                  <a:pt x="2339973" y="1128057"/>
                </a:lnTo>
                <a:cubicBezTo>
                  <a:pt x="2308786" y="1128590"/>
                  <a:pt x="2276838" y="1128819"/>
                  <a:pt x="2244509" y="1128819"/>
                </a:cubicBezTo>
                <a:cubicBezTo>
                  <a:pt x="1645605" y="1128819"/>
                  <a:pt x="863351" y="1043827"/>
                  <a:pt x="436488" y="991202"/>
                </a:cubicBezTo>
                <a:cubicBezTo>
                  <a:pt x="299137" y="974257"/>
                  <a:pt x="174048" y="900079"/>
                  <a:pt x="93321" y="787670"/>
                </a:cubicBezTo>
                <a:cubicBezTo>
                  <a:pt x="12594" y="675262"/>
                  <a:pt x="-17755" y="532999"/>
                  <a:pt x="10119" y="397400"/>
                </a:cubicBezTo>
                <a:cubicBezTo>
                  <a:pt x="62782" y="140863"/>
                  <a:pt x="307172" y="-31558"/>
                  <a:pt x="566527" y="4846"/>
                </a:cubicBezTo>
                <a:lnTo>
                  <a:pt x="2721485" y="283659"/>
                </a:lnTo>
                <a:cubicBezTo>
                  <a:pt x="2899504" y="289561"/>
                  <a:pt x="3051895" y="408976"/>
                  <a:pt x="3100293" y="580788"/>
                </a:cubicBezTo>
                <a:cubicBezTo>
                  <a:pt x="3106158" y="601579"/>
                  <a:pt x="3110384" y="622941"/>
                  <a:pt x="3112897" y="644342"/>
                </a:cubicBezTo>
                <a:lnTo>
                  <a:pt x="3115334" y="644113"/>
                </a:lnTo>
                <a:lnTo>
                  <a:pt x="3299445" y="2543562"/>
                </a:lnTo>
                <a:lnTo>
                  <a:pt x="3295524" y="2543829"/>
                </a:lnTo>
                <a:lnTo>
                  <a:pt x="2610713" y="2591009"/>
                </a:lnTo>
                <a:close/>
                <a:moveTo>
                  <a:pt x="2346294" y="1120327"/>
                </a:moveTo>
                <a:lnTo>
                  <a:pt x="2616958" y="2582974"/>
                </a:lnTo>
                <a:lnTo>
                  <a:pt x="3291106" y="2536518"/>
                </a:lnTo>
                <a:lnTo>
                  <a:pt x="3108480" y="652452"/>
                </a:lnTo>
                <a:lnTo>
                  <a:pt x="3106158" y="652681"/>
                </a:lnTo>
                <a:lnTo>
                  <a:pt x="3105738" y="648949"/>
                </a:lnTo>
                <a:cubicBezTo>
                  <a:pt x="3103339" y="626711"/>
                  <a:pt x="3099037" y="604473"/>
                  <a:pt x="3092944" y="582882"/>
                </a:cubicBezTo>
                <a:cubicBezTo>
                  <a:pt x="3045460" y="414307"/>
                  <a:pt x="2895924" y="297101"/>
                  <a:pt x="2720876" y="291275"/>
                </a:cubicBezTo>
                <a:lnTo>
                  <a:pt x="565537" y="12423"/>
                </a:lnTo>
                <a:cubicBezTo>
                  <a:pt x="310142" y="-23447"/>
                  <a:pt x="69445" y="146347"/>
                  <a:pt x="17582" y="398962"/>
                </a:cubicBezTo>
                <a:cubicBezTo>
                  <a:pt x="-9835" y="532466"/>
                  <a:pt x="20019" y="672520"/>
                  <a:pt x="99528" y="783253"/>
                </a:cubicBezTo>
                <a:cubicBezTo>
                  <a:pt x="178998" y="893948"/>
                  <a:pt x="302183" y="966984"/>
                  <a:pt x="437440" y="983662"/>
                </a:cubicBezTo>
                <a:cubicBezTo>
                  <a:pt x="887950" y="1039219"/>
                  <a:pt x="1734595" y="1130875"/>
                  <a:pt x="2343096" y="1120403"/>
                </a:cubicBezTo>
                <a:lnTo>
                  <a:pt x="2346332" y="1120403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4" name="任意多边形: 形状 73"/>
          <p:cNvSpPr/>
          <p:nvPr userDrawn="1">
            <p:custDataLst>
              <p:tags r:id="rId46"/>
            </p:custDataLst>
          </p:nvPr>
        </p:nvSpPr>
        <p:spPr>
          <a:xfrm>
            <a:off x="3314452" y="5123293"/>
            <a:ext cx="132887" cy="143128"/>
          </a:xfrm>
          <a:custGeom>
            <a:avLst/>
            <a:gdLst>
              <a:gd name="connsiteX0" fmla="*/ 51 w 257273"/>
              <a:gd name="connsiteY0" fmla="*/ 165529 h 277099"/>
              <a:gd name="connsiteX1" fmla="*/ 163105 w 257273"/>
              <a:gd name="connsiteY1" fmla="*/ 0 h 277099"/>
              <a:gd name="connsiteX2" fmla="*/ 257273 w 257273"/>
              <a:gd name="connsiteY2" fmla="*/ 277100 h 277099"/>
              <a:gd name="connsiteX3" fmla="*/ 51 w 257273"/>
              <a:gd name="connsiteY3" fmla="*/ 265638 h 277099"/>
              <a:gd name="connsiteX4" fmla="*/ 51 w 257273"/>
              <a:gd name="connsiteY4" fmla="*/ 165567 h 2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73" h="277099">
                <a:moveTo>
                  <a:pt x="51" y="165529"/>
                </a:moveTo>
                <a:cubicBezTo>
                  <a:pt x="1422" y="165300"/>
                  <a:pt x="-18189" y="10205"/>
                  <a:pt x="163105" y="0"/>
                </a:cubicBezTo>
                <a:lnTo>
                  <a:pt x="257273" y="277100"/>
                </a:lnTo>
                <a:lnTo>
                  <a:pt x="51" y="265638"/>
                </a:lnTo>
                <a:lnTo>
                  <a:pt x="51" y="16556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5" name="任意多边形: 形状 74"/>
          <p:cNvSpPr/>
          <p:nvPr userDrawn="1">
            <p:custDataLst>
              <p:tags r:id="rId47"/>
            </p:custDataLst>
          </p:nvPr>
        </p:nvSpPr>
        <p:spPr>
          <a:xfrm>
            <a:off x="3105205" y="5192978"/>
            <a:ext cx="701537" cy="332378"/>
          </a:xfrm>
          <a:custGeom>
            <a:avLst/>
            <a:gdLst>
              <a:gd name="connsiteX0" fmla="*/ 1358196 w 1358196"/>
              <a:gd name="connsiteY0" fmla="*/ 517225 h 643494"/>
              <a:gd name="connsiteX1" fmla="*/ 1358196 w 1358196"/>
              <a:gd name="connsiteY1" fmla="*/ 612994 h 643494"/>
              <a:gd name="connsiteX2" fmla="*/ 1331351 w 1358196"/>
              <a:gd name="connsiteY2" fmla="*/ 632147 h 643494"/>
              <a:gd name="connsiteX3" fmla="*/ 514940 w 1358196"/>
              <a:gd name="connsiteY3" fmla="*/ 643494 h 643494"/>
              <a:gd name="connsiteX4" fmla="*/ 274282 w 1358196"/>
              <a:gd name="connsiteY4" fmla="*/ 624303 h 643494"/>
              <a:gd name="connsiteX5" fmla="*/ 54452 w 1358196"/>
              <a:gd name="connsiteY5" fmla="*/ 643152 h 643494"/>
              <a:gd name="connsiteX6" fmla="*/ 0 w 1358196"/>
              <a:gd name="connsiteY6" fmla="*/ 589156 h 643494"/>
              <a:gd name="connsiteX7" fmla="*/ 0 w 1358196"/>
              <a:gd name="connsiteY7" fmla="*/ 440573 h 643494"/>
              <a:gd name="connsiteX8" fmla="*/ 76 w 1358196"/>
              <a:gd name="connsiteY8" fmla="*/ 440534 h 643494"/>
              <a:gd name="connsiteX9" fmla="*/ 26845 w 1358196"/>
              <a:gd name="connsiteY9" fmla="*/ 421457 h 643494"/>
              <a:gd name="connsiteX10" fmla="*/ 26845 w 1358196"/>
              <a:gd name="connsiteY10" fmla="*/ 0 h 643494"/>
              <a:gd name="connsiteX11" fmla="*/ 622170 w 1358196"/>
              <a:gd name="connsiteY11" fmla="*/ 3618 h 643494"/>
              <a:gd name="connsiteX12" fmla="*/ 697642 w 1358196"/>
              <a:gd name="connsiteY12" fmla="*/ 118044 h 643494"/>
              <a:gd name="connsiteX13" fmla="*/ 1019066 w 1358196"/>
              <a:gd name="connsiteY13" fmla="*/ 306535 h 643494"/>
              <a:gd name="connsiteX14" fmla="*/ 1304543 w 1358196"/>
              <a:gd name="connsiteY14" fmla="*/ 413803 h 643494"/>
              <a:gd name="connsiteX15" fmla="*/ 1356521 w 1358196"/>
              <a:gd name="connsiteY15" fmla="*/ 513037 h 643494"/>
              <a:gd name="connsiteX16" fmla="*/ 1356559 w 1358196"/>
              <a:gd name="connsiteY16" fmla="*/ 513112 h 643494"/>
              <a:gd name="connsiteX17" fmla="*/ 1358196 w 1358196"/>
              <a:gd name="connsiteY17" fmla="*/ 517225 h 6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8196" h="643494">
                <a:moveTo>
                  <a:pt x="1358196" y="517225"/>
                </a:moveTo>
                <a:lnTo>
                  <a:pt x="1358196" y="612994"/>
                </a:lnTo>
                <a:lnTo>
                  <a:pt x="1331351" y="632147"/>
                </a:lnTo>
                <a:lnTo>
                  <a:pt x="514940" y="643494"/>
                </a:lnTo>
                <a:lnTo>
                  <a:pt x="274282" y="624303"/>
                </a:lnTo>
                <a:lnTo>
                  <a:pt x="54452" y="643152"/>
                </a:lnTo>
                <a:cubicBezTo>
                  <a:pt x="24446" y="643419"/>
                  <a:pt x="0" y="619162"/>
                  <a:pt x="0" y="589156"/>
                </a:cubicBezTo>
                <a:lnTo>
                  <a:pt x="0" y="440573"/>
                </a:lnTo>
                <a:cubicBezTo>
                  <a:pt x="0" y="440573"/>
                  <a:pt x="38" y="440573"/>
                  <a:pt x="76" y="440534"/>
                </a:cubicBezTo>
                <a:lnTo>
                  <a:pt x="26845" y="421457"/>
                </a:lnTo>
                <a:lnTo>
                  <a:pt x="26845" y="0"/>
                </a:lnTo>
                <a:lnTo>
                  <a:pt x="622170" y="3618"/>
                </a:lnTo>
                <a:lnTo>
                  <a:pt x="697642" y="118044"/>
                </a:lnTo>
                <a:lnTo>
                  <a:pt x="1019066" y="306535"/>
                </a:lnTo>
                <a:cubicBezTo>
                  <a:pt x="1019066" y="306535"/>
                  <a:pt x="1293043" y="413803"/>
                  <a:pt x="1304543" y="413803"/>
                </a:cubicBezTo>
                <a:cubicBezTo>
                  <a:pt x="1314710" y="413803"/>
                  <a:pt x="1348524" y="493769"/>
                  <a:pt x="1356521" y="513037"/>
                </a:cubicBezTo>
                <a:cubicBezTo>
                  <a:pt x="1356521" y="513037"/>
                  <a:pt x="1356521" y="513074"/>
                  <a:pt x="1356559" y="513112"/>
                </a:cubicBezTo>
                <a:cubicBezTo>
                  <a:pt x="1357625" y="515778"/>
                  <a:pt x="1358196" y="517225"/>
                  <a:pt x="1358196" y="51722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6" name="任意多边形: 形状 75"/>
          <p:cNvSpPr/>
          <p:nvPr userDrawn="1">
            <p:custDataLst>
              <p:tags r:id="rId48"/>
            </p:custDataLst>
          </p:nvPr>
        </p:nvSpPr>
        <p:spPr>
          <a:xfrm>
            <a:off x="3103238" y="5190971"/>
            <a:ext cx="705470" cy="336351"/>
          </a:xfrm>
          <a:custGeom>
            <a:avLst/>
            <a:gdLst>
              <a:gd name="connsiteX0" fmla="*/ 518786 w 1365811"/>
              <a:gd name="connsiteY0" fmla="*/ 651186 h 651185"/>
              <a:gd name="connsiteX1" fmla="*/ 278089 w 1365811"/>
              <a:gd name="connsiteY1" fmla="*/ 631995 h 651185"/>
              <a:gd name="connsiteX2" fmla="*/ 58565 w 1365811"/>
              <a:gd name="connsiteY2" fmla="*/ 650805 h 651185"/>
              <a:gd name="connsiteX3" fmla="*/ 17097 w 1365811"/>
              <a:gd name="connsiteY3" fmla="*/ 634089 h 651185"/>
              <a:gd name="connsiteX4" fmla="*/ 0 w 1365811"/>
              <a:gd name="connsiteY4" fmla="*/ 593002 h 651185"/>
              <a:gd name="connsiteX5" fmla="*/ 0 w 1365811"/>
              <a:gd name="connsiteY5" fmla="*/ 440610 h 651185"/>
              <a:gd name="connsiteX6" fmla="*/ 2627 w 1365811"/>
              <a:gd name="connsiteY6" fmla="*/ 440610 h 651185"/>
              <a:gd name="connsiteX7" fmla="*/ 26845 w 1365811"/>
              <a:gd name="connsiteY7" fmla="*/ 423322 h 651185"/>
              <a:gd name="connsiteX8" fmla="*/ 26845 w 1365811"/>
              <a:gd name="connsiteY8" fmla="*/ 0 h 651185"/>
              <a:gd name="connsiteX9" fmla="*/ 628034 w 1365811"/>
              <a:gd name="connsiteY9" fmla="*/ 3655 h 651185"/>
              <a:gd name="connsiteX10" fmla="*/ 704154 w 1365811"/>
              <a:gd name="connsiteY10" fmla="*/ 119034 h 651185"/>
              <a:gd name="connsiteX11" fmla="*/ 1024549 w 1365811"/>
              <a:gd name="connsiteY11" fmla="*/ 306915 h 651185"/>
              <a:gd name="connsiteX12" fmla="*/ 1308465 w 1365811"/>
              <a:gd name="connsiteY12" fmla="*/ 413803 h 651185"/>
              <a:gd name="connsiteX13" fmla="*/ 1363603 w 1365811"/>
              <a:gd name="connsiteY13" fmla="*/ 514711 h 651185"/>
              <a:gd name="connsiteX14" fmla="*/ 1363603 w 1365811"/>
              <a:gd name="connsiteY14" fmla="*/ 514711 h 651185"/>
              <a:gd name="connsiteX15" fmla="*/ 1365812 w 1365811"/>
              <a:gd name="connsiteY15" fmla="*/ 520309 h 651185"/>
              <a:gd name="connsiteX16" fmla="*/ 1365812 w 1365811"/>
              <a:gd name="connsiteY16" fmla="*/ 618781 h 651185"/>
              <a:gd name="connsiteX17" fmla="*/ 1336415 w 1365811"/>
              <a:gd name="connsiteY17" fmla="*/ 639762 h 651185"/>
              <a:gd name="connsiteX18" fmla="*/ 1335234 w 1365811"/>
              <a:gd name="connsiteY18" fmla="*/ 639762 h 651185"/>
              <a:gd name="connsiteX19" fmla="*/ 518824 w 1365811"/>
              <a:gd name="connsiteY19" fmla="*/ 651148 h 651185"/>
              <a:gd name="connsiteX20" fmla="*/ 278051 w 1365811"/>
              <a:gd name="connsiteY20" fmla="*/ 624379 h 651185"/>
              <a:gd name="connsiteX21" fmla="*/ 278356 w 1365811"/>
              <a:gd name="connsiteY21" fmla="*/ 624379 h 651185"/>
              <a:gd name="connsiteX22" fmla="*/ 519014 w 1365811"/>
              <a:gd name="connsiteY22" fmla="*/ 643608 h 651185"/>
              <a:gd name="connsiteX23" fmla="*/ 1333864 w 1365811"/>
              <a:gd name="connsiteY23" fmla="*/ 632261 h 651185"/>
              <a:gd name="connsiteX24" fmla="*/ 1358158 w 1365811"/>
              <a:gd name="connsiteY24" fmla="*/ 614935 h 651185"/>
              <a:gd name="connsiteX25" fmla="*/ 1358158 w 1365811"/>
              <a:gd name="connsiteY25" fmla="*/ 521870 h 651185"/>
              <a:gd name="connsiteX26" fmla="*/ 1357092 w 1365811"/>
              <a:gd name="connsiteY26" fmla="*/ 519205 h 651185"/>
              <a:gd name="connsiteX27" fmla="*/ 1356521 w 1365811"/>
              <a:gd name="connsiteY27" fmla="*/ 518634 h 651185"/>
              <a:gd name="connsiteX28" fmla="*/ 1356521 w 1365811"/>
              <a:gd name="connsiteY28" fmla="*/ 517758 h 651185"/>
              <a:gd name="connsiteX29" fmla="*/ 1307970 w 1365811"/>
              <a:gd name="connsiteY29" fmla="*/ 421495 h 651185"/>
              <a:gd name="connsiteX30" fmla="*/ 1021465 w 1365811"/>
              <a:gd name="connsiteY30" fmla="*/ 313998 h 651185"/>
              <a:gd name="connsiteX31" fmla="*/ 1020932 w 1365811"/>
              <a:gd name="connsiteY31" fmla="*/ 313731 h 651185"/>
              <a:gd name="connsiteX32" fmla="*/ 698747 w 1365811"/>
              <a:gd name="connsiteY32" fmla="*/ 124784 h 651185"/>
              <a:gd name="connsiteX33" fmla="*/ 623884 w 1365811"/>
              <a:gd name="connsiteY33" fmla="*/ 11309 h 651185"/>
              <a:gd name="connsiteX34" fmla="*/ 34423 w 1365811"/>
              <a:gd name="connsiteY34" fmla="*/ 7730 h 651185"/>
              <a:gd name="connsiteX35" fmla="*/ 34423 w 1365811"/>
              <a:gd name="connsiteY35" fmla="*/ 427321 h 651185"/>
              <a:gd name="connsiteX36" fmla="*/ 7578 w 1365811"/>
              <a:gd name="connsiteY36" fmla="*/ 446436 h 651185"/>
              <a:gd name="connsiteX37" fmla="*/ 7578 w 1365811"/>
              <a:gd name="connsiteY37" fmla="*/ 593040 h 651185"/>
              <a:gd name="connsiteX38" fmla="*/ 22428 w 1365811"/>
              <a:gd name="connsiteY38" fmla="*/ 628682 h 651185"/>
              <a:gd name="connsiteX39" fmla="*/ 58184 w 1365811"/>
              <a:gd name="connsiteY39" fmla="*/ 643228 h 651185"/>
              <a:gd name="connsiteX40" fmla="*/ 278051 w 1365811"/>
              <a:gd name="connsiteY40" fmla="*/ 624379 h 651185"/>
              <a:gd name="connsiteX41" fmla="*/ 1308313 w 1365811"/>
              <a:gd name="connsiteY41" fmla="*/ 421495 h 651185"/>
              <a:gd name="connsiteX42" fmla="*/ 1308313 w 1365811"/>
              <a:gd name="connsiteY42" fmla="*/ 421495 h 65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65811" h="651185">
                <a:moveTo>
                  <a:pt x="518786" y="651186"/>
                </a:moveTo>
                <a:lnTo>
                  <a:pt x="278089" y="631995"/>
                </a:lnTo>
                <a:lnTo>
                  <a:pt x="58565" y="650805"/>
                </a:lnTo>
                <a:cubicBezTo>
                  <a:pt x="42801" y="650996"/>
                  <a:pt x="28140" y="645017"/>
                  <a:pt x="17097" y="634089"/>
                </a:cubicBezTo>
                <a:cubicBezTo>
                  <a:pt x="6054" y="623160"/>
                  <a:pt x="0" y="608576"/>
                  <a:pt x="0" y="593002"/>
                </a:cubicBezTo>
                <a:lnTo>
                  <a:pt x="0" y="440610"/>
                </a:lnTo>
                <a:lnTo>
                  <a:pt x="2627" y="440610"/>
                </a:lnTo>
                <a:lnTo>
                  <a:pt x="26845" y="423322"/>
                </a:lnTo>
                <a:lnTo>
                  <a:pt x="26845" y="0"/>
                </a:lnTo>
                <a:lnTo>
                  <a:pt x="628034" y="3655"/>
                </a:lnTo>
                <a:lnTo>
                  <a:pt x="704154" y="119034"/>
                </a:lnTo>
                <a:lnTo>
                  <a:pt x="1024549" y="306915"/>
                </a:lnTo>
                <a:cubicBezTo>
                  <a:pt x="1133188" y="349449"/>
                  <a:pt x="1298260" y="412965"/>
                  <a:pt x="1308465" y="413803"/>
                </a:cubicBezTo>
                <a:cubicBezTo>
                  <a:pt x="1311588" y="413879"/>
                  <a:pt x="1321640" y="413803"/>
                  <a:pt x="1363603" y="514711"/>
                </a:cubicBezTo>
                <a:lnTo>
                  <a:pt x="1363603" y="514711"/>
                </a:lnTo>
                <a:cubicBezTo>
                  <a:pt x="1363603" y="514711"/>
                  <a:pt x="1365812" y="520309"/>
                  <a:pt x="1365812" y="520309"/>
                </a:cubicBezTo>
                <a:lnTo>
                  <a:pt x="1365812" y="618781"/>
                </a:lnTo>
                <a:lnTo>
                  <a:pt x="1336415" y="639762"/>
                </a:lnTo>
                <a:lnTo>
                  <a:pt x="1335234" y="639762"/>
                </a:lnTo>
                <a:cubicBezTo>
                  <a:pt x="1335234" y="639762"/>
                  <a:pt x="518824" y="651148"/>
                  <a:pt x="518824" y="651148"/>
                </a:cubicBezTo>
                <a:close/>
                <a:moveTo>
                  <a:pt x="278051" y="624379"/>
                </a:moveTo>
                <a:lnTo>
                  <a:pt x="278356" y="624379"/>
                </a:lnTo>
                <a:cubicBezTo>
                  <a:pt x="278356" y="624379"/>
                  <a:pt x="519014" y="643608"/>
                  <a:pt x="519014" y="643608"/>
                </a:cubicBezTo>
                <a:lnTo>
                  <a:pt x="1333864" y="632261"/>
                </a:lnTo>
                <a:lnTo>
                  <a:pt x="1358158" y="614935"/>
                </a:lnTo>
                <a:lnTo>
                  <a:pt x="1358158" y="521870"/>
                </a:lnTo>
                <a:lnTo>
                  <a:pt x="1357092" y="519205"/>
                </a:lnTo>
                <a:lnTo>
                  <a:pt x="1356521" y="518634"/>
                </a:lnTo>
                <a:lnTo>
                  <a:pt x="1356521" y="517758"/>
                </a:lnTo>
                <a:cubicBezTo>
                  <a:pt x="1334092" y="463838"/>
                  <a:pt x="1314215" y="424427"/>
                  <a:pt x="1307970" y="421495"/>
                </a:cubicBezTo>
                <a:cubicBezTo>
                  <a:pt x="1292777" y="419971"/>
                  <a:pt x="1066931" y="331781"/>
                  <a:pt x="1021465" y="313998"/>
                </a:cubicBezTo>
                <a:lnTo>
                  <a:pt x="1020932" y="313731"/>
                </a:lnTo>
                <a:lnTo>
                  <a:pt x="698747" y="124784"/>
                </a:lnTo>
                <a:lnTo>
                  <a:pt x="623884" y="11309"/>
                </a:lnTo>
                <a:lnTo>
                  <a:pt x="34423" y="7730"/>
                </a:lnTo>
                <a:lnTo>
                  <a:pt x="34423" y="427321"/>
                </a:lnTo>
                <a:lnTo>
                  <a:pt x="7578" y="446436"/>
                </a:lnTo>
                <a:lnTo>
                  <a:pt x="7578" y="593040"/>
                </a:lnTo>
                <a:cubicBezTo>
                  <a:pt x="7578" y="606520"/>
                  <a:pt x="12871" y="619200"/>
                  <a:pt x="22428" y="628682"/>
                </a:cubicBezTo>
                <a:cubicBezTo>
                  <a:pt x="31986" y="638163"/>
                  <a:pt x="44743" y="643418"/>
                  <a:pt x="58184" y="643228"/>
                </a:cubicBezTo>
                <a:lnTo>
                  <a:pt x="278051" y="624379"/>
                </a:lnTo>
                <a:close/>
                <a:moveTo>
                  <a:pt x="1308313" y="421495"/>
                </a:moveTo>
                <a:lnTo>
                  <a:pt x="1308313" y="421495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7" name="任意多边形: 形状 76"/>
          <p:cNvSpPr/>
          <p:nvPr userDrawn="1">
            <p:custDataLst>
              <p:tags r:id="rId49"/>
            </p:custDataLst>
          </p:nvPr>
        </p:nvSpPr>
        <p:spPr>
          <a:xfrm>
            <a:off x="3400391" y="5258542"/>
            <a:ext cx="163795" cy="108924"/>
          </a:xfrm>
          <a:custGeom>
            <a:avLst/>
            <a:gdLst>
              <a:gd name="connsiteX0" fmla="*/ 313303 w 317111"/>
              <a:gd name="connsiteY0" fmla="*/ 114693 h 210880"/>
              <a:gd name="connsiteX1" fmla="*/ 317111 w 317111"/>
              <a:gd name="connsiteY1" fmla="*/ 118501 h 210880"/>
              <a:gd name="connsiteX2" fmla="*/ 313303 w 317111"/>
              <a:gd name="connsiteY2" fmla="*/ 122309 h 210880"/>
              <a:gd name="connsiteX3" fmla="*/ 198267 w 317111"/>
              <a:gd name="connsiteY3" fmla="*/ 208595 h 210880"/>
              <a:gd name="connsiteX4" fmla="*/ 194802 w 317111"/>
              <a:gd name="connsiteY4" fmla="*/ 210842 h 210880"/>
              <a:gd name="connsiteX5" fmla="*/ 194764 w 317111"/>
              <a:gd name="connsiteY5" fmla="*/ 210880 h 210880"/>
              <a:gd name="connsiteX6" fmla="*/ 193241 w 317111"/>
              <a:gd name="connsiteY6" fmla="*/ 210537 h 210880"/>
              <a:gd name="connsiteX7" fmla="*/ 191299 w 317111"/>
              <a:gd name="connsiteY7" fmla="*/ 205511 h 210880"/>
              <a:gd name="connsiteX8" fmla="*/ 313303 w 317111"/>
              <a:gd name="connsiteY8" fmla="*/ 114693 h 210880"/>
              <a:gd name="connsiteX9" fmla="*/ 234289 w 317111"/>
              <a:gd name="connsiteY9" fmla="*/ 59707 h 210880"/>
              <a:gd name="connsiteX10" fmla="*/ 237793 w 317111"/>
              <a:gd name="connsiteY10" fmla="*/ 63782 h 210880"/>
              <a:gd name="connsiteX11" fmla="*/ 233719 w 317111"/>
              <a:gd name="connsiteY11" fmla="*/ 67285 h 210880"/>
              <a:gd name="connsiteX12" fmla="*/ 99605 w 317111"/>
              <a:gd name="connsiteY12" fmla="*/ 149573 h 210880"/>
              <a:gd name="connsiteX13" fmla="*/ 96482 w 317111"/>
              <a:gd name="connsiteY13" fmla="*/ 151211 h 210880"/>
              <a:gd name="connsiteX14" fmla="*/ 96444 w 317111"/>
              <a:gd name="connsiteY14" fmla="*/ 151211 h 210880"/>
              <a:gd name="connsiteX15" fmla="*/ 94273 w 317111"/>
              <a:gd name="connsiteY15" fmla="*/ 150525 h 210880"/>
              <a:gd name="connsiteX16" fmla="*/ 93321 w 317111"/>
              <a:gd name="connsiteY16" fmla="*/ 145232 h 210880"/>
              <a:gd name="connsiteX17" fmla="*/ 234289 w 317111"/>
              <a:gd name="connsiteY17" fmla="*/ 59707 h 210880"/>
              <a:gd name="connsiteX18" fmla="*/ 147965 w 317111"/>
              <a:gd name="connsiteY18" fmla="*/ 0 h 210880"/>
              <a:gd name="connsiteX19" fmla="*/ 151773 w 317111"/>
              <a:gd name="connsiteY19" fmla="*/ 3808 h 210880"/>
              <a:gd name="connsiteX20" fmla="*/ 147965 w 317111"/>
              <a:gd name="connsiteY20" fmla="*/ 7616 h 210880"/>
              <a:gd name="connsiteX21" fmla="*/ 7111 w 317111"/>
              <a:gd name="connsiteY21" fmla="*/ 95959 h 210880"/>
              <a:gd name="connsiteX22" fmla="*/ 3836 w 317111"/>
              <a:gd name="connsiteY22" fmla="*/ 97824 h 210880"/>
              <a:gd name="connsiteX23" fmla="*/ 3836 w 317111"/>
              <a:gd name="connsiteY23" fmla="*/ 97862 h 210880"/>
              <a:gd name="connsiteX24" fmla="*/ 1895 w 317111"/>
              <a:gd name="connsiteY24" fmla="*/ 97329 h 210880"/>
              <a:gd name="connsiteX25" fmla="*/ 523 w 317111"/>
              <a:gd name="connsiteY25" fmla="*/ 92113 h 210880"/>
              <a:gd name="connsiteX26" fmla="*/ 147965 w 317111"/>
              <a:gd name="connsiteY26" fmla="*/ 0 h 2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7111" h="210880">
                <a:moveTo>
                  <a:pt x="313303" y="114693"/>
                </a:moveTo>
                <a:cubicBezTo>
                  <a:pt x="315398" y="114693"/>
                  <a:pt x="317111" y="116406"/>
                  <a:pt x="317111" y="118501"/>
                </a:cubicBezTo>
                <a:cubicBezTo>
                  <a:pt x="317111" y="120595"/>
                  <a:pt x="315398" y="122309"/>
                  <a:pt x="313303" y="122309"/>
                </a:cubicBezTo>
                <a:cubicBezTo>
                  <a:pt x="237451" y="122309"/>
                  <a:pt x="198648" y="207719"/>
                  <a:pt x="198267" y="208595"/>
                </a:cubicBezTo>
                <a:cubicBezTo>
                  <a:pt x="197620" y="210004"/>
                  <a:pt x="196249" y="210842"/>
                  <a:pt x="194802" y="210842"/>
                </a:cubicBezTo>
                <a:lnTo>
                  <a:pt x="194764" y="210880"/>
                </a:lnTo>
                <a:cubicBezTo>
                  <a:pt x="194231" y="210880"/>
                  <a:pt x="193736" y="210766"/>
                  <a:pt x="193241" y="210537"/>
                </a:cubicBezTo>
                <a:cubicBezTo>
                  <a:pt x="191337" y="209700"/>
                  <a:pt x="190461" y="207453"/>
                  <a:pt x="191299" y="205511"/>
                </a:cubicBezTo>
                <a:cubicBezTo>
                  <a:pt x="191718" y="204597"/>
                  <a:pt x="232462" y="114693"/>
                  <a:pt x="313303" y="114693"/>
                </a:cubicBezTo>
                <a:close/>
                <a:moveTo>
                  <a:pt x="234289" y="59707"/>
                </a:moveTo>
                <a:cubicBezTo>
                  <a:pt x="236384" y="59859"/>
                  <a:pt x="237945" y="61687"/>
                  <a:pt x="237793" y="63782"/>
                </a:cubicBezTo>
                <a:cubicBezTo>
                  <a:pt x="237640" y="65876"/>
                  <a:pt x="235813" y="67513"/>
                  <a:pt x="233719" y="67285"/>
                </a:cubicBezTo>
                <a:cubicBezTo>
                  <a:pt x="161750" y="61687"/>
                  <a:pt x="100214" y="148697"/>
                  <a:pt x="99605" y="149573"/>
                </a:cubicBezTo>
                <a:cubicBezTo>
                  <a:pt x="98881" y="150639"/>
                  <a:pt x="97663" y="151211"/>
                  <a:pt x="96482" y="151211"/>
                </a:cubicBezTo>
                <a:lnTo>
                  <a:pt x="96444" y="151211"/>
                </a:lnTo>
                <a:cubicBezTo>
                  <a:pt x="95683" y="151211"/>
                  <a:pt x="94921" y="150982"/>
                  <a:pt x="94273" y="150525"/>
                </a:cubicBezTo>
                <a:cubicBezTo>
                  <a:pt x="92560" y="149307"/>
                  <a:pt x="92141" y="146946"/>
                  <a:pt x="93321" y="145232"/>
                </a:cubicBezTo>
                <a:cubicBezTo>
                  <a:pt x="95911" y="141500"/>
                  <a:pt x="157980" y="53729"/>
                  <a:pt x="234289" y="59707"/>
                </a:cubicBezTo>
                <a:close/>
                <a:moveTo>
                  <a:pt x="147965" y="0"/>
                </a:moveTo>
                <a:cubicBezTo>
                  <a:pt x="150059" y="0"/>
                  <a:pt x="151773" y="1713"/>
                  <a:pt x="151773" y="3808"/>
                </a:cubicBezTo>
                <a:cubicBezTo>
                  <a:pt x="151773" y="5902"/>
                  <a:pt x="150059" y="7616"/>
                  <a:pt x="147965" y="7616"/>
                </a:cubicBezTo>
                <a:cubicBezTo>
                  <a:pt x="60117" y="7616"/>
                  <a:pt x="7644" y="95083"/>
                  <a:pt x="7111" y="95959"/>
                </a:cubicBezTo>
                <a:cubicBezTo>
                  <a:pt x="6388" y="97177"/>
                  <a:pt x="5131" y="97824"/>
                  <a:pt x="3836" y="97824"/>
                </a:cubicBezTo>
                <a:lnTo>
                  <a:pt x="3836" y="97862"/>
                </a:lnTo>
                <a:cubicBezTo>
                  <a:pt x="3189" y="97862"/>
                  <a:pt x="2504" y="97672"/>
                  <a:pt x="1895" y="97329"/>
                </a:cubicBezTo>
                <a:cubicBezTo>
                  <a:pt x="67" y="96263"/>
                  <a:pt x="-542" y="93940"/>
                  <a:pt x="523" y="92113"/>
                </a:cubicBezTo>
                <a:cubicBezTo>
                  <a:pt x="1057" y="91199"/>
                  <a:pt x="55700" y="0"/>
                  <a:pt x="147965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8" name="任意多边形: 形状 77"/>
          <p:cNvSpPr/>
          <p:nvPr userDrawn="1">
            <p:custDataLst>
              <p:tags r:id="rId50"/>
            </p:custDataLst>
          </p:nvPr>
        </p:nvSpPr>
        <p:spPr>
          <a:xfrm>
            <a:off x="3105205" y="5417688"/>
            <a:ext cx="701537" cy="107669"/>
          </a:xfrm>
          <a:custGeom>
            <a:avLst/>
            <a:gdLst>
              <a:gd name="connsiteX0" fmla="*/ 1358196 w 1358196"/>
              <a:gd name="connsiteY0" fmla="*/ 82180 h 208449"/>
              <a:gd name="connsiteX1" fmla="*/ 1358196 w 1358196"/>
              <a:gd name="connsiteY1" fmla="*/ 177949 h 208449"/>
              <a:gd name="connsiteX2" fmla="*/ 1331351 w 1358196"/>
              <a:gd name="connsiteY2" fmla="*/ 197102 h 208449"/>
              <a:gd name="connsiteX3" fmla="*/ 514940 w 1358196"/>
              <a:gd name="connsiteY3" fmla="*/ 208449 h 208449"/>
              <a:gd name="connsiteX4" fmla="*/ 274282 w 1358196"/>
              <a:gd name="connsiteY4" fmla="*/ 189258 h 208449"/>
              <a:gd name="connsiteX5" fmla="*/ 54452 w 1358196"/>
              <a:gd name="connsiteY5" fmla="*/ 208107 h 208449"/>
              <a:gd name="connsiteX6" fmla="*/ 0 w 1358196"/>
              <a:gd name="connsiteY6" fmla="*/ 154111 h 208449"/>
              <a:gd name="connsiteX7" fmla="*/ 0 w 1358196"/>
              <a:gd name="connsiteY7" fmla="*/ 5527 h 208449"/>
              <a:gd name="connsiteX8" fmla="*/ 76 w 1358196"/>
              <a:gd name="connsiteY8" fmla="*/ 5489 h 208449"/>
              <a:gd name="connsiteX9" fmla="*/ 328506 w 1358196"/>
              <a:gd name="connsiteY9" fmla="*/ 24529 h 208449"/>
              <a:gd name="connsiteX10" fmla="*/ 1356521 w 1358196"/>
              <a:gd name="connsiteY10" fmla="*/ 77992 h 208449"/>
              <a:gd name="connsiteX11" fmla="*/ 1356559 w 1358196"/>
              <a:gd name="connsiteY11" fmla="*/ 78067 h 208449"/>
              <a:gd name="connsiteX12" fmla="*/ 1358196 w 1358196"/>
              <a:gd name="connsiteY12" fmla="*/ 82180 h 20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8196" h="208449">
                <a:moveTo>
                  <a:pt x="1358196" y="82180"/>
                </a:moveTo>
                <a:lnTo>
                  <a:pt x="1358196" y="177949"/>
                </a:lnTo>
                <a:lnTo>
                  <a:pt x="1331351" y="197102"/>
                </a:lnTo>
                <a:lnTo>
                  <a:pt x="514940" y="208449"/>
                </a:lnTo>
                <a:lnTo>
                  <a:pt x="274282" y="189258"/>
                </a:lnTo>
                <a:lnTo>
                  <a:pt x="54452" y="208107"/>
                </a:lnTo>
                <a:cubicBezTo>
                  <a:pt x="24446" y="208374"/>
                  <a:pt x="0" y="184117"/>
                  <a:pt x="0" y="154111"/>
                </a:cubicBezTo>
                <a:lnTo>
                  <a:pt x="0" y="5527"/>
                </a:lnTo>
                <a:cubicBezTo>
                  <a:pt x="0" y="5527"/>
                  <a:pt x="38" y="5527"/>
                  <a:pt x="76" y="5489"/>
                </a:cubicBezTo>
                <a:cubicBezTo>
                  <a:pt x="3008" y="4880"/>
                  <a:pt x="96682" y="-14883"/>
                  <a:pt x="328506" y="24529"/>
                </a:cubicBezTo>
                <a:cubicBezTo>
                  <a:pt x="564062" y="64588"/>
                  <a:pt x="1356521" y="77992"/>
                  <a:pt x="1356521" y="77992"/>
                </a:cubicBezTo>
                <a:cubicBezTo>
                  <a:pt x="1356521" y="77992"/>
                  <a:pt x="1356521" y="78029"/>
                  <a:pt x="1356559" y="78067"/>
                </a:cubicBezTo>
                <a:cubicBezTo>
                  <a:pt x="1357625" y="80733"/>
                  <a:pt x="1358196" y="82180"/>
                  <a:pt x="1358196" y="8218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9" name="任意多边形: 形状 78"/>
          <p:cNvSpPr/>
          <p:nvPr userDrawn="1">
            <p:custDataLst>
              <p:tags r:id="rId51"/>
            </p:custDataLst>
          </p:nvPr>
        </p:nvSpPr>
        <p:spPr>
          <a:xfrm>
            <a:off x="2154113" y="2270850"/>
            <a:ext cx="306770" cy="394969"/>
          </a:xfrm>
          <a:custGeom>
            <a:avLst/>
            <a:gdLst>
              <a:gd name="connsiteX0" fmla="*/ 0 w 593915"/>
              <a:gd name="connsiteY0" fmla="*/ 488883 h 764671"/>
              <a:gd name="connsiteX1" fmla="*/ 322871 w 593915"/>
              <a:gd name="connsiteY1" fmla="*/ 2197 h 764671"/>
              <a:gd name="connsiteX2" fmla="*/ 593916 w 593915"/>
              <a:gd name="connsiteY2" fmla="*/ 360176 h 764671"/>
              <a:gd name="connsiteX3" fmla="*/ 347431 w 593915"/>
              <a:gd name="connsiteY3" fmla="*/ 764573 h 764671"/>
              <a:gd name="connsiteX4" fmla="*/ 0 w 593915"/>
              <a:gd name="connsiteY4" fmla="*/ 488921 h 76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15" h="764671">
                <a:moveTo>
                  <a:pt x="0" y="488883"/>
                </a:moveTo>
                <a:cubicBezTo>
                  <a:pt x="9139" y="478525"/>
                  <a:pt x="294959" y="37115"/>
                  <a:pt x="322871" y="2197"/>
                </a:cubicBezTo>
                <a:cubicBezTo>
                  <a:pt x="350820" y="-32721"/>
                  <a:pt x="593916" y="360176"/>
                  <a:pt x="593916" y="360176"/>
                </a:cubicBezTo>
                <a:cubicBezTo>
                  <a:pt x="593916" y="360176"/>
                  <a:pt x="373515" y="771961"/>
                  <a:pt x="347431" y="764573"/>
                </a:cubicBezTo>
                <a:cubicBezTo>
                  <a:pt x="321347" y="757186"/>
                  <a:pt x="0" y="488921"/>
                  <a:pt x="0" y="488921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0" name="任意多边形: 形状 79"/>
          <p:cNvSpPr/>
          <p:nvPr userDrawn="1">
            <p:custDataLst>
              <p:tags r:id="rId52"/>
            </p:custDataLst>
          </p:nvPr>
        </p:nvSpPr>
        <p:spPr>
          <a:xfrm>
            <a:off x="2151320" y="2268848"/>
            <a:ext cx="311845" cy="398986"/>
          </a:xfrm>
          <a:custGeom>
            <a:avLst/>
            <a:gdLst>
              <a:gd name="connsiteX0" fmla="*/ 354019 w 603740"/>
              <a:gd name="connsiteY0" fmla="*/ 772448 h 772448"/>
              <a:gd name="connsiteX1" fmla="*/ 351848 w 603740"/>
              <a:gd name="connsiteY1" fmla="*/ 772067 h 772448"/>
              <a:gd name="connsiteX2" fmla="*/ 3008 w 603740"/>
              <a:gd name="connsiteY2" fmla="*/ 495653 h 772448"/>
              <a:gd name="connsiteX3" fmla="*/ 0 w 603740"/>
              <a:gd name="connsiteY3" fmla="*/ 493140 h 772448"/>
              <a:gd name="connsiteX4" fmla="*/ 2589 w 603740"/>
              <a:gd name="connsiteY4" fmla="*/ 490208 h 772448"/>
              <a:gd name="connsiteX5" fmla="*/ 114008 w 603740"/>
              <a:gd name="connsiteY5" fmla="*/ 321557 h 772448"/>
              <a:gd name="connsiteX6" fmla="*/ 325346 w 603740"/>
              <a:gd name="connsiteY6" fmla="*/ 3636 h 772448"/>
              <a:gd name="connsiteX7" fmla="*/ 333761 w 603740"/>
              <a:gd name="connsiteY7" fmla="*/ 19 h 772448"/>
              <a:gd name="connsiteX8" fmla="*/ 602598 w 603740"/>
              <a:gd name="connsiteY8" fmla="*/ 361958 h 772448"/>
              <a:gd name="connsiteX9" fmla="*/ 603740 w 603740"/>
              <a:gd name="connsiteY9" fmla="*/ 363824 h 772448"/>
              <a:gd name="connsiteX10" fmla="*/ 602712 w 603740"/>
              <a:gd name="connsiteY10" fmla="*/ 365766 h 772448"/>
              <a:gd name="connsiteX11" fmla="*/ 489199 w 603740"/>
              <a:gd name="connsiteY11" fmla="*/ 570821 h 772448"/>
              <a:gd name="connsiteX12" fmla="*/ 354019 w 603740"/>
              <a:gd name="connsiteY12" fmla="*/ 772372 h 772448"/>
              <a:gd name="connsiteX13" fmla="*/ 10624 w 603740"/>
              <a:gd name="connsiteY13" fmla="*/ 492112 h 772448"/>
              <a:gd name="connsiteX14" fmla="*/ 353905 w 603740"/>
              <a:gd name="connsiteY14" fmla="*/ 764756 h 772448"/>
              <a:gd name="connsiteX15" fmla="*/ 484858 w 603740"/>
              <a:gd name="connsiteY15" fmla="*/ 563129 h 772448"/>
              <a:gd name="connsiteX16" fmla="*/ 594944 w 603740"/>
              <a:gd name="connsiteY16" fmla="*/ 364167 h 772448"/>
              <a:gd name="connsiteX17" fmla="*/ 333266 w 603740"/>
              <a:gd name="connsiteY17" fmla="*/ 7673 h 772448"/>
              <a:gd name="connsiteX18" fmla="*/ 331286 w 603740"/>
              <a:gd name="connsiteY18" fmla="*/ 8434 h 772448"/>
              <a:gd name="connsiteX19" fmla="*/ 120367 w 603740"/>
              <a:gd name="connsiteY19" fmla="*/ 325745 h 772448"/>
              <a:gd name="connsiteX20" fmla="*/ 10624 w 603740"/>
              <a:gd name="connsiteY20" fmla="*/ 492112 h 77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3740" h="772448">
                <a:moveTo>
                  <a:pt x="354019" y="772448"/>
                </a:moveTo>
                <a:cubicBezTo>
                  <a:pt x="353143" y="772448"/>
                  <a:pt x="352458" y="772258"/>
                  <a:pt x="351848" y="772067"/>
                </a:cubicBezTo>
                <a:cubicBezTo>
                  <a:pt x="325269" y="764528"/>
                  <a:pt x="16145" y="506620"/>
                  <a:pt x="3008" y="495653"/>
                </a:cubicBezTo>
                <a:lnTo>
                  <a:pt x="0" y="493140"/>
                </a:lnTo>
                <a:lnTo>
                  <a:pt x="2589" y="490208"/>
                </a:lnTo>
                <a:cubicBezTo>
                  <a:pt x="6131" y="486171"/>
                  <a:pt x="58527" y="406206"/>
                  <a:pt x="114008" y="321557"/>
                </a:cubicBezTo>
                <a:cubicBezTo>
                  <a:pt x="200714" y="189233"/>
                  <a:pt x="308629" y="24580"/>
                  <a:pt x="325346" y="3636"/>
                </a:cubicBezTo>
                <a:cubicBezTo>
                  <a:pt x="327402" y="1085"/>
                  <a:pt x="330296" y="-172"/>
                  <a:pt x="333761" y="19"/>
                </a:cubicBezTo>
                <a:cubicBezTo>
                  <a:pt x="379075" y="2761"/>
                  <a:pt x="579865" y="325212"/>
                  <a:pt x="602598" y="361958"/>
                </a:cubicBezTo>
                <a:lnTo>
                  <a:pt x="603740" y="363824"/>
                </a:lnTo>
                <a:lnTo>
                  <a:pt x="602712" y="365766"/>
                </a:lnTo>
                <a:cubicBezTo>
                  <a:pt x="602179" y="366794"/>
                  <a:pt x="546926" y="469912"/>
                  <a:pt x="489199" y="570821"/>
                </a:cubicBezTo>
                <a:cubicBezTo>
                  <a:pt x="382883" y="756645"/>
                  <a:pt x="361711" y="772372"/>
                  <a:pt x="354019" y="772372"/>
                </a:cubicBezTo>
                <a:close/>
                <a:moveTo>
                  <a:pt x="10624" y="492112"/>
                </a:moveTo>
                <a:cubicBezTo>
                  <a:pt x="101823" y="568193"/>
                  <a:pt x="333380" y="758930"/>
                  <a:pt x="353905" y="764756"/>
                </a:cubicBezTo>
                <a:cubicBezTo>
                  <a:pt x="357598" y="764261"/>
                  <a:pt x="379037" y="748421"/>
                  <a:pt x="484858" y="563129"/>
                </a:cubicBezTo>
                <a:cubicBezTo>
                  <a:pt x="537331" y="471245"/>
                  <a:pt x="587214" y="378599"/>
                  <a:pt x="594944" y="364167"/>
                </a:cubicBezTo>
                <a:cubicBezTo>
                  <a:pt x="506373" y="221181"/>
                  <a:pt x="364453" y="9577"/>
                  <a:pt x="333266" y="7673"/>
                </a:cubicBezTo>
                <a:cubicBezTo>
                  <a:pt x="332162" y="7635"/>
                  <a:pt x="331667" y="7901"/>
                  <a:pt x="331286" y="8434"/>
                </a:cubicBezTo>
                <a:cubicBezTo>
                  <a:pt x="314798" y="29073"/>
                  <a:pt x="206997" y="193574"/>
                  <a:pt x="120367" y="325745"/>
                </a:cubicBezTo>
                <a:cubicBezTo>
                  <a:pt x="58527" y="420143"/>
                  <a:pt x="20562" y="478023"/>
                  <a:pt x="10624" y="492112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1" name="任意多边形: 形状 80"/>
          <p:cNvSpPr/>
          <p:nvPr userDrawn="1">
            <p:custDataLst>
              <p:tags r:id="rId53"/>
            </p:custDataLst>
          </p:nvPr>
        </p:nvSpPr>
        <p:spPr>
          <a:xfrm>
            <a:off x="2319336" y="2064259"/>
            <a:ext cx="345257" cy="483155"/>
          </a:xfrm>
          <a:custGeom>
            <a:avLst/>
            <a:gdLst>
              <a:gd name="connsiteX0" fmla="*/ 666365 w 668427"/>
              <a:gd name="connsiteY0" fmla="*/ 638976 h 935402"/>
              <a:gd name="connsiteX1" fmla="*/ 630304 w 668427"/>
              <a:gd name="connsiteY1" fmla="*/ 510917 h 935402"/>
              <a:gd name="connsiteX2" fmla="*/ 646602 w 668427"/>
              <a:gd name="connsiteY2" fmla="*/ 410656 h 935402"/>
              <a:gd name="connsiteX3" fmla="*/ 397757 w 668427"/>
              <a:gd name="connsiteY3" fmla="*/ 15131 h 935402"/>
              <a:gd name="connsiteX4" fmla="*/ 386105 w 668427"/>
              <a:gd name="connsiteY4" fmla="*/ 11894 h 935402"/>
              <a:gd name="connsiteX5" fmla="*/ 480 w 668427"/>
              <a:gd name="connsiteY5" fmla="*/ 431904 h 935402"/>
              <a:gd name="connsiteX6" fmla="*/ 234894 w 668427"/>
              <a:gd name="connsiteY6" fmla="*/ 887250 h 935402"/>
              <a:gd name="connsiteX7" fmla="*/ 506815 w 668427"/>
              <a:gd name="connsiteY7" fmla="*/ 852637 h 935402"/>
              <a:gd name="connsiteX8" fmla="*/ 579279 w 668427"/>
              <a:gd name="connsiteY8" fmla="*/ 709841 h 935402"/>
              <a:gd name="connsiteX9" fmla="*/ 616520 w 668427"/>
              <a:gd name="connsiteY9" fmla="*/ 694610 h 935402"/>
              <a:gd name="connsiteX10" fmla="*/ 666365 w 668427"/>
              <a:gd name="connsiteY10" fmla="*/ 638938 h 9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427" h="935402">
                <a:moveTo>
                  <a:pt x="666365" y="638976"/>
                </a:moveTo>
                <a:cubicBezTo>
                  <a:pt x="648620" y="593053"/>
                  <a:pt x="634265" y="536620"/>
                  <a:pt x="630304" y="510917"/>
                </a:cubicBezTo>
                <a:cubicBezTo>
                  <a:pt x="635788" y="480340"/>
                  <a:pt x="641119" y="447211"/>
                  <a:pt x="646602" y="410656"/>
                </a:cubicBezTo>
                <a:cubicBezTo>
                  <a:pt x="682929" y="168893"/>
                  <a:pt x="632551" y="83178"/>
                  <a:pt x="397757" y="15131"/>
                </a:cubicBezTo>
                <a:cubicBezTo>
                  <a:pt x="393911" y="14026"/>
                  <a:pt x="390065" y="12960"/>
                  <a:pt x="386105" y="11894"/>
                </a:cubicBezTo>
                <a:cubicBezTo>
                  <a:pt x="72259" y="-71537"/>
                  <a:pt x="10229" y="306929"/>
                  <a:pt x="480" y="431904"/>
                </a:cubicBezTo>
                <a:cubicBezTo>
                  <a:pt x="-9306" y="556878"/>
                  <a:pt x="132576" y="821526"/>
                  <a:pt x="234894" y="887250"/>
                </a:cubicBezTo>
                <a:cubicBezTo>
                  <a:pt x="334927" y="951527"/>
                  <a:pt x="437549" y="962075"/>
                  <a:pt x="506815" y="852637"/>
                </a:cubicBezTo>
                <a:cubicBezTo>
                  <a:pt x="537735" y="803743"/>
                  <a:pt x="560772" y="758887"/>
                  <a:pt x="579279" y="709841"/>
                </a:cubicBezTo>
                <a:cubicBezTo>
                  <a:pt x="589788" y="706376"/>
                  <a:pt x="603307" y="700702"/>
                  <a:pt x="616520" y="694610"/>
                </a:cubicBezTo>
                <a:cubicBezTo>
                  <a:pt x="649039" y="679645"/>
                  <a:pt x="676265" y="664603"/>
                  <a:pt x="666365" y="63893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2" name="任意多边形: 形状 81"/>
          <p:cNvSpPr/>
          <p:nvPr userDrawn="1">
            <p:custDataLst>
              <p:tags r:id="rId54"/>
            </p:custDataLst>
          </p:nvPr>
        </p:nvSpPr>
        <p:spPr>
          <a:xfrm>
            <a:off x="2603709" y="2307860"/>
            <a:ext cx="20627" cy="28422"/>
          </a:xfrm>
          <a:custGeom>
            <a:avLst/>
            <a:gdLst>
              <a:gd name="connsiteX0" fmla="*/ 37369 w 39933"/>
              <a:gd name="connsiteY0" fmla="*/ 33891 h 55025"/>
              <a:gd name="connsiteX1" fmla="*/ 10180 w 39933"/>
              <a:gd name="connsiteY1" fmla="*/ 54263 h 55025"/>
              <a:gd name="connsiteX2" fmla="*/ 2565 w 39933"/>
              <a:gd name="connsiteY2" fmla="*/ 21134 h 55025"/>
              <a:gd name="connsiteX3" fmla="*/ 29753 w 39933"/>
              <a:gd name="connsiteY3" fmla="*/ 762 h 55025"/>
              <a:gd name="connsiteX4" fmla="*/ 37369 w 39933"/>
              <a:gd name="connsiteY4" fmla="*/ 33891 h 5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3" h="55025">
                <a:moveTo>
                  <a:pt x="37369" y="33891"/>
                </a:moveTo>
                <a:cubicBezTo>
                  <a:pt x="31961" y="48665"/>
                  <a:pt x="19776" y="57804"/>
                  <a:pt x="10180" y="54263"/>
                </a:cubicBezTo>
                <a:cubicBezTo>
                  <a:pt x="584" y="50760"/>
                  <a:pt x="-2843" y="35909"/>
                  <a:pt x="2565" y="21134"/>
                </a:cubicBezTo>
                <a:cubicBezTo>
                  <a:pt x="7972" y="6360"/>
                  <a:pt x="20157" y="-2779"/>
                  <a:pt x="29753" y="762"/>
                </a:cubicBezTo>
                <a:cubicBezTo>
                  <a:pt x="39349" y="4265"/>
                  <a:pt x="42776" y="19116"/>
                  <a:pt x="37369" y="3389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5" name="任意多边形: 形状 84"/>
          <p:cNvSpPr/>
          <p:nvPr userDrawn="1">
            <p:custDataLst>
              <p:tags r:id="rId55"/>
            </p:custDataLst>
          </p:nvPr>
        </p:nvSpPr>
        <p:spPr>
          <a:xfrm>
            <a:off x="2241225" y="1994226"/>
            <a:ext cx="534578" cy="381835"/>
          </a:xfrm>
          <a:custGeom>
            <a:avLst/>
            <a:gdLst>
              <a:gd name="connsiteX0" fmla="*/ 876651 w 1034960"/>
              <a:gd name="connsiteY0" fmla="*/ 306915 h 739243"/>
              <a:gd name="connsiteX1" fmla="*/ 1033460 w 1034960"/>
              <a:gd name="connsiteY1" fmla="*/ 108600 h 739243"/>
              <a:gd name="connsiteX2" fmla="*/ 708076 w 1034960"/>
              <a:gd name="connsiteY2" fmla="*/ 81983 h 739243"/>
              <a:gd name="connsiteX3" fmla="*/ 566651 w 1034960"/>
              <a:gd name="connsiteY3" fmla="*/ 37812 h 739243"/>
              <a:gd name="connsiteX4" fmla="*/ 398381 w 1034960"/>
              <a:gd name="connsiteY4" fmla="*/ 53310 h 739243"/>
              <a:gd name="connsiteX5" fmla="*/ 173144 w 1034960"/>
              <a:gd name="connsiteY5" fmla="*/ 186014 h 739243"/>
              <a:gd name="connsiteX6" fmla="*/ 70255 w 1034960"/>
              <a:gd name="connsiteY6" fmla="*/ 247740 h 739243"/>
              <a:gd name="connsiteX7" fmla="*/ 56585 w 1034960"/>
              <a:gd name="connsiteY7" fmla="*/ 298233 h 739243"/>
              <a:gd name="connsiteX8" fmla="*/ 0 w 1034960"/>
              <a:gd name="connsiteY8" fmla="*/ 716986 h 739243"/>
              <a:gd name="connsiteX9" fmla="*/ 282507 w 1034960"/>
              <a:gd name="connsiteY9" fmla="*/ 665656 h 739243"/>
              <a:gd name="connsiteX10" fmla="*/ 536797 w 1034960"/>
              <a:gd name="connsiteY10" fmla="*/ 361824 h 739243"/>
              <a:gd name="connsiteX11" fmla="*/ 771249 w 1034960"/>
              <a:gd name="connsiteY11" fmla="*/ 463876 h 739243"/>
              <a:gd name="connsiteX12" fmla="*/ 991840 w 1034960"/>
              <a:gd name="connsiteY12" fmla="*/ 387832 h 739243"/>
              <a:gd name="connsiteX13" fmla="*/ 1026720 w 1034960"/>
              <a:gd name="connsiteY13" fmla="*/ 249073 h 739243"/>
              <a:gd name="connsiteX14" fmla="*/ 1012974 w 1034960"/>
              <a:gd name="connsiteY14" fmla="*/ 259697 h 739243"/>
              <a:gd name="connsiteX15" fmla="*/ 876613 w 1034960"/>
              <a:gd name="connsiteY15" fmla="*/ 306915 h 739243"/>
              <a:gd name="connsiteX16" fmla="*/ 876613 w 1034960"/>
              <a:gd name="connsiteY16" fmla="*/ 306915 h 73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4960" h="739243">
                <a:moveTo>
                  <a:pt x="876651" y="306915"/>
                </a:moveTo>
                <a:cubicBezTo>
                  <a:pt x="964766" y="285134"/>
                  <a:pt x="1047168" y="151363"/>
                  <a:pt x="1033460" y="108600"/>
                </a:cubicBezTo>
                <a:cubicBezTo>
                  <a:pt x="973410" y="103155"/>
                  <a:pt x="813440" y="90360"/>
                  <a:pt x="708076" y="81983"/>
                </a:cubicBezTo>
                <a:cubicBezTo>
                  <a:pt x="658231" y="78023"/>
                  <a:pt x="601760" y="73415"/>
                  <a:pt x="566651" y="37812"/>
                </a:cubicBezTo>
                <a:cubicBezTo>
                  <a:pt x="474691" y="-55520"/>
                  <a:pt x="398381" y="53310"/>
                  <a:pt x="398381" y="53310"/>
                </a:cubicBezTo>
                <a:cubicBezTo>
                  <a:pt x="305278" y="-53959"/>
                  <a:pt x="173144" y="186014"/>
                  <a:pt x="173144" y="186014"/>
                </a:cubicBezTo>
                <a:cubicBezTo>
                  <a:pt x="134837" y="172915"/>
                  <a:pt x="109781" y="107229"/>
                  <a:pt x="70255" y="247740"/>
                </a:cubicBezTo>
                <a:cubicBezTo>
                  <a:pt x="66143" y="262286"/>
                  <a:pt x="61573" y="279384"/>
                  <a:pt x="56585" y="298233"/>
                </a:cubicBezTo>
                <a:cubicBezTo>
                  <a:pt x="16222" y="452833"/>
                  <a:pt x="0" y="716986"/>
                  <a:pt x="0" y="716986"/>
                </a:cubicBezTo>
                <a:cubicBezTo>
                  <a:pt x="95502" y="788231"/>
                  <a:pt x="282507" y="665656"/>
                  <a:pt x="282507" y="665656"/>
                </a:cubicBezTo>
                <a:cubicBezTo>
                  <a:pt x="474653" y="654384"/>
                  <a:pt x="536797" y="361824"/>
                  <a:pt x="536797" y="361824"/>
                </a:cubicBezTo>
                <a:cubicBezTo>
                  <a:pt x="536797" y="361824"/>
                  <a:pt x="549364" y="387528"/>
                  <a:pt x="771249" y="463876"/>
                </a:cubicBezTo>
                <a:cubicBezTo>
                  <a:pt x="887123" y="503744"/>
                  <a:pt x="957987" y="447273"/>
                  <a:pt x="991840" y="387832"/>
                </a:cubicBezTo>
                <a:cubicBezTo>
                  <a:pt x="1006614" y="362053"/>
                  <a:pt x="1025273" y="268379"/>
                  <a:pt x="1026720" y="249073"/>
                </a:cubicBezTo>
                <a:lnTo>
                  <a:pt x="1012974" y="259697"/>
                </a:lnTo>
                <a:cubicBezTo>
                  <a:pt x="973867" y="289893"/>
                  <a:pt x="926001" y="306458"/>
                  <a:pt x="876613" y="306915"/>
                </a:cubicBezTo>
                <a:lnTo>
                  <a:pt x="876613" y="306915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6" name="任意多边形: 形状 85"/>
          <p:cNvSpPr/>
          <p:nvPr userDrawn="1">
            <p:custDataLst>
              <p:tags r:id="rId56"/>
            </p:custDataLst>
          </p:nvPr>
        </p:nvSpPr>
        <p:spPr>
          <a:xfrm>
            <a:off x="2377918" y="2234810"/>
            <a:ext cx="119942" cy="138884"/>
          </a:xfrm>
          <a:custGeom>
            <a:avLst/>
            <a:gdLst>
              <a:gd name="connsiteX0" fmla="*/ 232211 w 232211"/>
              <a:gd name="connsiteY0" fmla="*/ 88118 h 268884"/>
              <a:gd name="connsiteX1" fmla="*/ 84008 w 232211"/>
              <a:gd name="connsiteY1" fmla="*/ 8647 h 268884"/>
              <a:gd name="connsiteX2" fmla="*/ 95203 w 232211"/>
              <a:gd name="connsiteY2" fmla="*/ 267659 h 268884"/>
              <a:gd name="connsiteX3" fmla="*/ 232211 w 232211"/>
              <a:gd name="connsiteY3" fmla="*/ 88118 h 26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11" h="268884">
                <a:moveTo>
                  <a:pt x="232211" y="88118"/>
                </a:moveTo>
                <a:cubicBezTo>
                  <a:pt x="232211" y="88118"/>
                  <a:pt x="186174" y="-32783"/>
                  <a:pt x="84008" y="8647"/>
                </a:cubicBezTo>
                <a:cubicBezTo>
                  <a:pt x="-59473" y="66793"/>
                  <a:pt x="5756" y="249115"/>
                  <a:pt x="95203" y="267659"/>
                </a:cubicBezTo>
                <a:cubicBezTo>
                  <a:pt x="184651" y="286204"/>
                  <a:pt x="232211" y="88118"/>
                  <a:pt x="232211" y="8811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88" name="任意多边形: 形状 87"/>
          <p:cNvSpPr/>
          <p:nvPr userDrawn="1">
            <p:custDataLst>
              <p:tags r:id="rId57"/>
            </p:custDataLst>
          </p:nvPr>
        </p:nvSpPr>
        <p:spPr>
          <a:xfrm rot="18820200">
            <a:off x="2444822" y="2182256"/>
            <a:ext cx="202958" cy="260224"/>
          </a:xfrm>
          <a:custGeom>
            <a:avLst/>
            <a:gdLst>
              <a:gd name="connsiteX0" fmla="*/ 0 w 7615"/>
              <a:gd name="connsiteY0" fmla="*/ 0 h 91770"/>
              <a:gd name="connsiteX1" fmla="*/ 7616 w 7615"/>
              <a:gd name="connsiteY1" fmla="*/ 0 h 91770"/>
              <a:gd name="connsiteX2" fmla="*/ 7616 w 7615"/>
              <a:gd name="connsiteY2" fmla="*/ 91770 h 91770"/>
              <a:gd name="connsiteX3" fmla="*/ 0 w 7615"/>
              <a:gd name="connsiteY3" fmla="*/ 91770 h 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" h="546">
                <a:moveTo>
                  <a:pt x="82" y="0"/>
                </a:moveTo>
                <a:cubicBezTo>
                  <a:pt x="88" y="0"/>
                  <a:pt x="93" y="0"/>
                  <a:pt x="99" y="1"/>
                </a:cubicBezTo>
                <a:cubicBezTo>
                  <a:pt x="136" y="9"/>
                  <a:pt x="158" y="41"/>
                  <a:pt x="167" y="60"/>
                </a:cubicBezTo>
                <a:cubicBezTo>
                  <a:pt x="183" y="91"/>
                  <a:pt x="168" y="124"/>
                  <a:pt x="167" y="126"/>
                </a:cubicBezTo>
                <a:lnTo>
                  <a:pt x="159" y="122"/>
                </a:lnTo>
                <a:cubicBezTo>
                  <a:pt x="160" y="122"/>
                  <a:pt x="174" y="91"/>
                  <a:pt x="160" y="64"/>
                </a:cubicBezTo>
                <a:cubicBezTo>
                  <a:pt x="151" y="46"/>
                  <a:pt x="131" y="16"/>
                  <a:pt x="98" y="10"/>
                </a:cubicBezTo>
                <a:cubicBezTo>
                  <a:pt x="84" y="7"/>
                  <a:pt x="69" y="8"/>
                  <a:pt x="54" y="14"/>
                </a:cubicBezTo>
                <a:lnTo>
                  <a:pt x="50" y="16"/>
                </a:lnTo>
                <a:lnTo>
                  <a:pt x="50" y="113"/>
                </a:lnTo>
                <a:lnTo>
                  <a:pt x="42" y="113"/>
                </a:lnTo>
                <a:lnTo>
                  <a:pt x="42" y="20"/>
                </a:lnTo>
                <a:lnTo>
                  <a:pt x="36" y="23"/>
                </a:lnTo>
                <a:cubicBezTo>
                  <a:pt x="26" y="29"/>
                  <a:pt x="16" y="36"/>
                  <a:pt x="5" y="45"/>
                </a:cubicBezTo>
                <a:lnTo>
                  <a:pt x="0" y="39"/>
                </a:lnTo>
                <a:cubicBezTo>
                  <a:pt x="29" y="14"/>
                  <a:pt x="56" y="1"/>
                  <a:pt x="82" y="0"/>
                </a:cubicBezTo>
                <a:close/>
                <a:moveTo>
                  <a:pt x="335" y="303"/>
                </a:moveTo>
                <a:lnTo>
                  <a:pt x="340" y="296"/>
                </a:lnTo>
                <a:cubicBezTo>
                  <a:pt x="341" y="297"/>
                  <a:pt x="380" y="322"/>
                  <a:pt x="426" y="381"/>
                </a:cubicBezTo>
                <a:lnTo>
                  <a:pt x="420" y="386"/>
                </a:lnTo>
                <a:cubicBezTo>
                  <a:pt x="375" y="328"/>
                  <a:pt x="336" y="303"/>
                  <a:pt x="335" y="303"/>
                </a:cubicBezTo>
                <a:close/>
                <a:moveTo>
                  <a:pt x="41" y="546"/>
                </a:moveTo>
                <a:cubicBezTo>
                  <a:pt x="21" y="449"/>
                  <a:pt x="45" y="401"/>
                  <a:pt x="46" y="399"/>
                </a:cubicBezTo>
                <a:lnTo>
                  <a:pt x="54" y="403"/>
                </a:lnTo>
                <a:cubicBezTo>
                  <a:pt x="53" y="403"/>
                  <a:pt x="30" y="450"/>
                  <a:pt x="49" y="545"/>
                </a:cubicBezTo>
                <a:lnTo>
                  <a:pt x="41" y="5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89" name="任意多边形: 形状 88"/>
          <p:cNvSpPr/>
          <p:nvPr userDrawn="1">
            <p:custDataLst>
              <p:tags r:id="rId58"/>
            </p:custDataLst>
          </p:nvPr>
        </p:nvSpPr>
        <p:spPr>
          <a:xfrm>
            <a:off x="2376288" y="2068553"/>
            <a:ext cx="290260" cy="479342"/>
          </a:xfrm>
          <a:custGeom>
            <a:avLst/>
            <a:gdLst>
              <a:gd name="connsiteX0" fmla="*/ 258632 w 561950"/>
              <a:gd name="connsiteY0" fmla="*/ 928020 h 928019"/>
              <a:gd name="connsiteX1" fmla="*/ 0 w 561950"/>
              <a:gd name="connsiteY1" fmla="*/ 741509 h 928019"/>
              <a:gd name="connsiteX2" fmla="*/ 6321 w 561950"/>
              <a:gd name="connsiteY2" fmla="*/ 737245 h 928019"/>
              <a:gd name="connsiteX3" fmla="*/ 258594 w 561950"/>
              <a:gd name="connsiteY3" fmla="*/ 920366 h 928019"/>
              <a:gd name="connsiteX4" fmla="*/ 260840 w 561950"/>
              <a:gd name="connsiteY4" fmla="*/ 920366 h 928019"/>
              <a:gd name="connsiteX5" fmla="*/ 393278 w 561950"/>
              <a:gd name="connsiteY5" fmla="*/ 842342 h 928019"/>
              <a:gd name="connsiteX6" fmla="*/ 465400 w 561950"/>
              <a:gd name="connsiteY6" fmla="*/ 700232 h 928019"/>
              <a:gd name="connsiteX7" fmla="*/ 466047 w 561950"/>
              <a:gd name="connsiteY7" fmla="*/ 698518 h 928019"/>
              <a:gd name="connsiteX8" fmla="*/ 467761 w 561950"/>
              <a:gd name="connsiteY8" fmla="*/ 697947 h 928019"/>
              <a:gd name="connsiteX9" fmla="*/ 504621 w 561950"/>
              <a:gd name="connsiteY9" fmla="*/ 682868 h 928019"/>
              <a:gd name="connsiteX10" fmla="*/ 552486 w 561950"/>
              <a:gd name="connsiteY10" fmla="*/ 632033 h 928019"/>
              <a:gd name="connsiteX11" fmla="*/ 516235 w 561950"/>
              <a:gd name="connsiteY11" fmla="*/ 503212 h 928019"/>
              <a:gd name="connsiteX12" fmla="*/ 516121 w 561950"/>
              <a:gd name="connsiteY12" fmla="*/ 502603 h 928019"/>
              <a:gd name="connsiteX13" fmla="*/ 516235 w 561950"/>
              <a:gd name="connsiteY13" fmla="*/ 501993 h 928019"/>
              <a:gd name="connsiteX14" fmla="*/ 532533 w 561950"/>
              <a:gd name="connsiteY14" fmla="*/ 401846 h 928019"/>
              <a:gd name="connsiteX15" fmla="*/ 510333 w 561950"/>
              <a:gd name="connsiteY15" fmla="*/ 141501 h 928019"/>
              <a:gd name="connsiteX16" fmla="*/ 286391 w 561950"/>
              <a:gd name="connsiteY16" fmla="*/ 10548 h 928019"/>
              <a:gd name="connsiteX17" fmla="*/ 274853 w 561950"/>
              <a:gd name="connsiteY17" fmla="*/ 7349 h 928019"/>
              <a:gd name="connsiteX18" fmla="*/ 276795 w 561950"/>
              <a:gd name="connsiteY18" fmla="*/ 0 h 928019"/>
              <a:gd name="connsiteX19" fmla="*/ 288524 w 561950"/>
              <a:gd name="connsiteY19" fmla="*/ 3237 h 928019"/>
              <a:gd name="connsiteX20" fmla="*/ 540073 w 561950"/>
              <a:gd name="connsiteY20" fmla="*/ 402950 h 928019"/>
              <a:gd name="connsiteX21" fmla="*/ 523851 w 561950"/>
              <a:gd name="connsiteY21" fmla="*/ 502679 h 928019"/>
              <a:gd name="connsiteX22" fmla="*/ 559607 w 561950"/>
              <a:gd name="connsiteY22" fmla="*/ 629291 h 928019"/>
              <a:gd name="connsiteX23" fmla="*/ 507820 w 561950"/>
              <a:gd name="connsiteY23" fmla="*/ 689798 h 928019"/>
              <a:gd name="connsiteX24" fmla="*/ 471911 w 561950"/>
              <a:gd name="connsiteY24" fmla="*/ 704611 h 928019"/>
              <a:gd name="connsiteX25" fmla="*/ 399714 w 561950"/>
              <a:gd name="connsiteY25" fmla="*/ 846417 h 928019"/>
              <a:gd name="connsiteX26" fmla="*/ 260916 w 561950"/>
              <a:gd name="connsiteY26" fmla="*/ 927981 h 928019"/>
              <a:gd name="connsiteX27" fmla="*/ 258555 w 561950"/>
              <a:gd name="connsiteY27" fmla="*/ 927981 h 92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1950" h="928019">
                <a:moveTo>
                  <a:pt x="258632" y="928020"/>
                </a:moveTo>
                <a:cubicBezTo>
                  <a:pt x="172802" y="928020"/>
                  <a:pt x="81070" y="861915"/>
                  <a:pt x="0" y="741509"/>
                </a:cubicBezTo>
                <a:lnTo>
                  <a:pt x="6321" y="737245"/>
                </a:lnTo>
                <a:cubicBezTo>
                  <a:pt x="85906" y="855441"/>
                  <a:pt x="175391" y="920366"/>
                  <a:pt x="258594" y="920366"/>
                </a:cubicBezTo>
                <a:cubicBezTo>
                  <a:pt x="259355" y="920366"/>
                  <a:pt x="260079" y="920366"/>
                  <a:pt x="260840" y="920366"/>
                </a:cubicBezTo>
                <a:cubicBezTo>
                  <a:pt x="314112" y="919604"/>
                  <a:pt x="362397" y="891159"/>
                  <a:pt x="393278" y="842342"/>
                </a:cubicBezTo>
                <a:cubicBezTo>
                  <a:pt x="424541" y="792954"/>
                  <a:pt x="447465" y="747792"/>
                  <a:pt x="465400" y="700232"/>
                </a:cubicBezTo>
                <a:lnTo>
                  <a:pt x="466047" y="698518"/>
                </a:lnTo>
                <a:lnTo>
                  <a:pt x="467761" y="697947"/>
                </a:lnTo>
                <a:cubicBezTo>
                  <a:pt x="479793" y="693987"/>
                  <a:pt x="494454" y="687552"/>
                  <a:pt x="504621" y="682868"/>
                </a:cubicBezTo>
                <a:cubicBezTo>
                  <a:pt x="541786" y="665732"/>
                  <a:pt x="560445" y="652557"/>
                  <a:pt x="552486" y="632033"/>
                </a:cubicBezTo>
                <a:cubicBezTo>
                  <a:pt x="535617" y="588356"/>
                  <a:pt x="520500" y="531124"/>
                  <a:pt x="516235" y="503212"/>
                </a:cubicBezTo>
                <a:lnTo>
                  <a:pt x="516121" y="502603"/>
                </a:lnTo>
                <a:lnTo>
                  <a:pt x="516235" y="501993"/>
                </a:lnTo>
                <a:cubicBezTo>
                  <a:pt x="521452" y="472977"/>
                  <a:pt x="526783" y="440191"/>
                  <a:pt x="532533" y="401846"/>
                </a:cubicBezTo>
                <a:cubicBezTo>
                  <a:pt x="551572" y="275043"/>
                  <a:pt x="544947" y="197210"/>
                  <a:pt x="510333" y="141501"/>
                </a:cubicBezTo>
                <a:cubicBezTo>
                  <a:pt x="475186" y="84992"/>
                  <a:pt x="408244" y="45847"/>
                  <a:pt x="286391" y="10548"/>
                </a:cubicBezTo>
                <a:cubicBezTo>
                  <a:pt x="282583" y="9444"/>
                  <a:pt x="278737" y="8377"/>
                  <a:pt x="274853" y="7349"/>
                </a:cubicBezTo>
                <a:lnTo>
                  <a:pt x="276795" y="0"/>
                </a:lnTo>
                <a:cubicBezTo>
                  <a:pt x="280756" y="1066"/>
                  <a:pt x="284639" y="2132"/>
                  <a:pt x="288524" y="3237"/>
                </a:cubicBezTo>
                <a:cubicBezTo>
                  <a:pt x="522975" y="71169"/>
                  <a:pt x="577047" y="157075"/>
                  <a:pt x="540073" y="402950"/>
                </a:cubicBezTo>
                <a:cubicBezTo>
                  <a:pt x="534323" y="441105"/>
                  <a:pt x="529030" y="473739"/>
                  <a:pt x="523851" y="502679"/>
                </a:cubicBezTo>
                <a:cubicBezTo>
                  <a:pt x="528230" y="530438"/>
                  <a:pt x="543043" y="586414"/>
                  <a:pt x="559607" y="629291"/>
                </a:cubicBezTo>
                <a:cubicBezTo>
                  <a:pt x="571640" y="660401"/>
                  <a:pt x="534741" y="677385"/>
                  <a:pt x="507820" y="689798"/>
                </a:cubicBezTo>
                <a:cubicBezTo>
                  <a:pt x="497957" y="694368"/>
                  <a:pt x="483906" y="700498"/>
                  <a:pt x="471911" y="704611"/>
                </a:cubicBezTo>
                <a:cubicBezTo>
                  <a:pt x="453862" y="752057"/>
                  <a:pt x="430900" y="797143"/>
                  <a:pt x="399714" y="846417"/>
                </a:cubicBezTo>
                <a:cubicBezTo>
                  <a:pt x="367423" y="897480"/>
                  <a:pt x="316816" y="927182"/>
                  <a:pt x="260916" y="927981"/>
                </a:cubicBezTo>
                <a:cubicBezTo>
                  <a:pt x="260117" y="927981"/>
                  <a:pt x="259355" y="927981"/>
                  <a:pt x="258555" y="92798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0" name="任意多边形: 形状 89"/>
          <p:cNvSpPr/>
          <p:nvPr userDrawn="1">
            <p:custDataLst>
              <p:tags r:id="rId59"/>
            </p:custDataLst>
          </p:nvPr>
        </p:nvSpPr>
        <p:spPr>
          <a:xfrm>
            <a:off x="2729471" y="3034886"/>
            <a:ext cx="962225" cy="663518"/>
          </a:xfrm>
          <a:custGeom>
            <a:avLst/>
            <a:gdLst>
              <a:gd name="connsiteX0" fmla="*/ 1831631 w 1862895"/>
              <a:gd name="connsiteY0" fmla="*/ 0 h 1284590"/>
              <a:gd name="connsiteX1" fmla="*/ 1861408 w 1862895"/>
              <a:gd name="connsiteY1" fmla="*/ 40706 h 1284590"/>
              <a:gd name="connsiteX2" fmla="*/ 1466036 w 1862895"/>
              <a:gd name="connsiteY2" fmla="*/ 1284590 h 1284590"/>
              <a:gd name="connsiteX3" fmla="*/ 1455107 w 1862895"/>
              <a:gd name="connsiteY3" fmla="*/ 1283214 h 1284590"/>
              <a:gd name="connsiteX4" fmla="*/ 1455107 w 1862895"/>
              <a:gd name="connsiteY4" fmla="*/ 1284286 h 1284590"/>
              <a:gd name="connsiteX5" fmla="*/ 23304 w 1862895"/>
              <a:gd name="connsiteY5" fmla="*/ 1284286 h 1284590"/>
              <a:gd name="connsiteX6" fmla="*/ 0 w 1862895"/>
              <a:gd name="connsiteY6" fmla="*/ 1260982 h 1284590"/>
              <a:gd name="connsiteX7" fmla="*/ 22581 w 1862895"/>
              <a:gd name="connsiteY7" fmla="*/ 1237677 h 1284590"/>
              <a:gd name="connsiteX8" fmla="*/ 658453 w 1862895"/>
              <a:gd name="connsiteY8" fmla="*/ 1217631 h 1284590"/>
              <a:gd name="connsiteX9" fmla="*/ 658726 w 1862895"/>
              <a:gd name="connsiteY9" fmla="*/ 1211022 h 1284590"/>
              <a:gd name="connsiteX10" fmla="*/ 684277 w 1862895"/>
              <a:gd name="connsiteY10" fmla="*/ 1185585 h 1284590"/>
              <a:gd name="connsiteX11" fmla="*/ 758074 w 1862895"/>
              <a:gd name="connsiteY11" fmla="*/ 1182958 h 1284590"/>
              <a:gd name="connsiteX12" fmla="*/ 785528 w 1862895"/>
              <a:gd name="connsiteY12" fmla="*/ 1208927 h 1284590"/>
              <a:gd name="connsiteX13" fmla="*/ 785621 w 1862895"/>
              <a:gd name="connsiteY13" fmla="*/ 1213622 h 1284590"/>
              <a:gd name="connsiteX14" fmla="*/ 854336 w 1862895"/>
              <a:gd name="connsiteY14" fmla="*/ 1211456 h 1284590"/>
              <a:gd name="connsiteX15" fmla="*/ 854642 w 1862895"/>
              <a:gd name="connsiteY15" fmla="*/ 1204054 h 1284590"/>
              <a:gd name="connsiteX16" fmla="*/ 880192 w 1862895"/>
              <a:gd name="connsiteY16" fmla="*/ 1178617 h 1284590"/>
              <a:gd name="connsiteX17" fmla="*/ 953989 w 1862895"/>
              <a:gd name="connsiteY17" fmla="*/ 1175990 h 1284590"/>
              <a:gd name="connsiteX18" fmla="*/ 981444 w 1862895"/>
              <a:gd name="connsiteY18" fmla="*/ 1201959 h 1284590"/>
              <a:gd name="connsiteX19" fmla="*/ 981553 w 1862895"/>
              <a:gd name="connsiteY19" fmla="*/ 1207445 h 1284590"/>
              <a:gd name="connsiteX20" fmla="*/ 1052883 w 1862895"/>
              <a:gd name="connsiteY20" fmla="*/ 1205196 h 1284590"/>
              <a:gd name="connsiteX21" fmla="*/ 1053223 w 1862895"/>
              <a:gd name="connsiteY21" fmla="*/ 1196971 h 1284590"/>
              <a:gd name="connsiteX22" fmla="*/ 1078774 w 1862895"/>
              <a:gd name="connsiteY22" fmla="*/ 1171534 h 1284590"/>
              <a:gd name="connsiteX23" fmla="*/ 1152571 w 1862895"/>
              <a:gd name="connsiteY23" fmla="*/ 1168907 h 1284590"/>
              <a:gd name="connsiteX24" fmla="*/ 1180025 w 1862895"/>
              <a:gd name="connsiteY24" fmla="*/ 1194876 h 1284590"/>
              <a:gd name="connsiteX25" fmla="*/ 1180150 w 1862895"/>
              <a:gd name="connsiteY25" fmla="*/ 1201184 h 1284590"/>
              <a:gd name="connsiteX26" fmla="*/ 1238981 w 1862895"/>
              <a:gd name="connsiteY26" fmla="*/ 1199330 h 1284590"/>
              <a:gd name="connsiteX27" fmla="*/ 1239352 w 1862895"/>
              <a:gd name="connsiteY27" fmla="*/ 1190345 h 1284590"/>
              <a:gd name="connsiteX28" fmla="*/ 1264903 w 1862895"/>
              <a:gd name="connsiteY28" fmla="*/ 1164908 h 1284590"/>
              <a:gd name="connsiteX29" fmla="*/ 1338700 w 1862895"/>
              <a:gd name="connsiteY29" fmla="*/ 1162281 h 1284590"/>
              <a:gd name="connsiteX30" fmla="*/ 1366154 w 1862895"/>
              <a:gd name="connsiteY30" fmla="*/ 1188250 h 1284590"/>
              <a:gd name="connsiteX31" fmla="*/ 1366294 w 1862895"/>
              <a:gd name="connsiteY31" fmla="*/ 1195316 h 1284590"/>
              <a:gd name="connsiteX32" fmla="*/ 1393266 w 1862895"/>
              <a:gd name="connsiteY32" fmla="*/ 1194466 h 1284590"/>
              <a:gd name="connsiteX33" fmla="*/ 1802119 w 1862895"/>
              <a:gd name="connsiteY33" fmla="*/ 20981 h 1284590"/>
              <a:gd name="connsiteX34" fmla="*/ 1831631 w 1862895"/>
              <a:gd name="connsiteY34" fmla="*/ 0 h 128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62895" h="1284590">
                <a:moveTo>
                  <a:pt x="1831631" y="0"/>
                </a:moveTo>
                <a:cubicBezTo>
                  <a:pt x="1852765" y="0"/>
                  <a:pt x="1867805" y="20562"/>
                  <a:pt x="1861408" y="40706"/>
                </a:cubicBezTo>
                <a:lnTo>
                  <a:pt x="1466036" y="1284590"/>
                </a:lnTo>
                <a:lnTo>
                  <a:pt x="1455107" y="1283214"/>
                </a:lnTo>
                <a:lnTo>
                  <a:pt x="1455107" y="1284286"/>
                </a:lnTo>
                <a:lnTo>
                  <a:pt x="23304" y="1284286"/>
                </a:lnTo>
                <a:cubicBezTo>
                  <a:pt x="10434" y="1284286"/>
                  <a:pt x="0" y="1273852"/>
                  <a:pt x="0" y="1260982"/>
                </a:cubicBezTo>
                <a:cubicBezTo>
                  <a:pt x="0" y="1248378"/>
                  <a:pt x="10015" y="1238058"/>
                  <a:pt x="22581" y="1237677"/>
                </a:cubicBezTo>
                <a:lnTo>
                  <a:pt x="658453" y="1217631"/>
                </a:lnTo>
                <a:lnTo>
                  <a:pt x="658726" y="1211022"/>
                </a:lnTo>
                <a:cubicBezTo>
                  <a:pt x="659297" y="1197161"/>
                  <a:pt x="670416" y="1186080"/>
                  <a:pt x="684277" y="1185585"/>
                </a:cubicBezTo>
                <a:lnTo>
                  <a:pt x="758074" y="1182958"/>
                </a:lnTo>
                <a:cubicBezTo>
                  <a:pt x="772887" y="1182424"/>
                  <a:pt x="785224" y="1194115"/>
                  <a:pt x="785528" y="1208927"/>
                </a:cubicBezTo>
                <a:lnTo>
                  <a:pt x="785621" y="1213622"/>
                </a:lnTo>
                <a:lnTo>
                  <a:pt x="854336" y="1211456"/>
                </a:lnTo>
                <a:lnTo>
                  <a:pt x="854642" y="1204054"/>
                </a:lnTo>
                <a:cubicBezTo>
                  <a:pt x="855213" y="1190193"/>
                  <a:pt x="866332" y="1179112"/>
                  <a:pt x="880192" y="1178617"/>
                </a:cubicBezTo>
                <a:lnTo>
                  <a:pt x="953989" y="1175990"/>
                </a:lnTo>
                <a:cubicBezTo>
                  <a:pt x="968802" y="1175456"/>
                  <a:pt x="981140" y="1187147"/>
                  <a:pt x="981444" y="1201959"/>
                </a:cubicBezTo>
                <a:lnTo>
                  <a:pt x="981553" y="1207445"/>
                </a:lnTo>
                <a:lnTo>
                  <a:pt x="1052883" y="1205196"/>
                </a:lnTo>
                <a:lnTo>
                  <a:pt x="1053223" y="1196971"/>
                </a:lnTo>
                <a:cubicBezTo>
                  <a:pt x="1053794" y="1183110"/>
                  <a:pt x="1064913" y="1172029"/>
                  <a:pt x="1078774" y="1171534"/>
                </a:cubicBezTo>
                <a:lnTo>
                  <a:pt x="1152571" y="1168907"/>
                </a:lnTo>
                <a:cubicBezTo>
                  <a:pt x="1167384" y="1168373"/>
                  <a:pt x="1179721" y="1180064"/>
                  <a:pt x="1180025" y="1194876"/>
                </a:cubicBezTo>
                <a:lnTo>
                  <a:pt x="1180150" y="1201184"/>
                </a:lnTo>
                <a:lnTo>
                  <a:pt x="1238981" y="1199330"/>
                </a:lnTo>
                <a:lnTo>
                  <a:pt x="1239352" y="1190345"/>
                </a:lnTo>
                <a:cubicBezTo>
                  <a:pt x="1239923" y="1176484"/>
                  <a:pt x="1251042" y="1165403"/>
                  <a:pt x="1264903" y="1164908"/>
                </a:cubicBezTo>
                <a:lnTo>
                  <a:pt x="1338700" y="1162281"/>
                </a:lnTo>
                <a:cubicBezTo>
                  <a:pt x="1353513" y="1161747"/>
                  <a:pt x="1365850" y="1173438"/>
                  <a:pt x="1366154" y="1188250"/>
                </a:cubicBezTo>
                <a:lnTo>
                  <a:pt x="1366294" y="1195316"/>
                </a:lnTo>
                <a:lnTo>
                  <a:pt x="1393266" y="1194466"/>
                </a:lnTo>
                <a:lnTo>
                  <a:pt x="1802119" y="20981"/>
                </a:lnTo>
                <a:cubicBezTo>
                  <a:pt x="1806499" y="8415"/>
                  <a:pt x="1818341" y="0"/>
                  <a:pt x="183163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1" name="任意多边形: 形状 90"/>
          <p:cNvSpPr/>
          <p:nvPr userDrawn="1">
            <p:custDataLst>
              <p:tags r:id="rId60"/>
            </p:custDataLst>
          </p:nvPr>
        </p:nvSpPr>
        <p:spPr>
          <a:xfrm>
            <a:off x="1643400" y="2494849"/>
            <a:ext cx="878534" cy="1326542"/>
          </a:xfrm>
          <a:custGeom>
            <a:avLst/>
            <a:gdLst>
              <a:gd name="connsiteX0" fmla="*/ 1006500 w 1700867"/>
              <a:gd name="connsiteY0" fmla="*/ 0 h 2568223"/>
              <a:gd name="connsiteX1" fmla="*/ 1418932 w 1700867"/>
              <a:gd name="connsiteY1" fmla="*/ 217202 h 2568223"/>
              <a:gd name="connsiteX2" fmla="*/ 1468816 w 1700867"/>
              <a:gd name="connsiteY2" fmla="*/ 321995 h 2568223"/>
              <a:gd name="connsiteX3" fmla="*/ 1638457 w 1700867"/>
              <a:gd name="connsiteY3" fmla="*/ 1302259 h 2568223"/>
              <a:gd name="connsiteX4" fmla="*/ 1692681 w 1700867"/>
              <a:gd name="connsiteY4" fmla="*/ 2062427 h 2568223"/>
              <a:gd name="connsiteX5" fmla="*/ 1700868 w 1700867"/>
              <a:gd name="connsiteY5" fmla="*/ 2377338 h 2568223"/>
              <a:gd name="connsiteX6" fmla="*/ 79318 w 1700867"/>
              <a:gd name="connsiteY6" fmla="*/ 2482170 h 2568223"/>
              <a:gd name="connsiteX7" fmla="*/ 0 w 1700867"/>
              <a:gd name="connsiteY7" fmla="*/ 2472764 h 2568223"/>
              <a:gd name="connsiteX8" fmla="*/ 476252 w 1700867"/>
              <a:gd name="connsiteY8" fmla="*/ 784919 h 2568223"/>
              <a:gd name="connsiteX9" fmla="*/ 1006500 w 1700867"/>
              <a:gd name="connsiteY9" fmla="*/ 0 h 256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867" h="2568223">
                <a:moveTo>
                  <a:pt x="1006500" y="0"/>
                </a:moveTo>
                <a:lnTo>
                  <a:pt x="1418932" y="217202"/>
                </a:lnTo>
                <a:cubicBezTo>
                  <a:pt x="1418932" y="217202"/>
                  <a:pt x="1428870" y="222304"/>
                  <a:pt x="1468816" y="321995"/>
                </a:cubicBezTo>
                <a:cubicBezTo>
                  <a:pt x="1594818" y="636526"/>
                  <a:pt x="1655288" y="1164527"/>
                  <a:pt x="1638457" y="1302259"/>
                </a:cubicBezTo>
                <a:cubicBezTo>
                  <a:pt x="1623644" y="1423083"/>
                  <a:pt x="1692681" y="2062427"/>
                  <a:pt x="1692681" y="2062427"/>
                </a:cubicBezTo>
                <a:lnTo>
                  <a:pt x="1700868" y="2377338"/>
                </a:lnTo>
                <a:cubicBezTo>
                  <a:pt x="1233945" y="2678580"/>
                  <a:pt x="650729" y="2549798"/>
                  <a:pt x="79318" y="2482170"/>
                </a:cubicBezTo>
                <a:lnTo>
                  <a:pt x="0" y="2472764"/>
                </a:lnTo>
                <a:cubicBezTo>
                  <a:pt x="0" y="2472764"/>
                  <a:pt x="390575" y="1018723"/>
                  <a:pt x="476252" y="784919"/>
                </a:cubicBezTo>
                <a:cubicBezTo>
                  <a:pt x="561930" y="551115"/>
                  <a:pt x="844817" y="9405"/>
                  <a:pt x="1006500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2" name="任意多边形: 形状 91"/>
          <p:cNvSpPr/>
          <p:nvPr userDrawn="1">
            <p:custDataLst>
              <p:tags r:id="rId61"/>
            </p:custDataLst>
          </p:nvPr>
        </p:nvSpPr>
        <p:spPr>
          <a:xfrm>
            <a:off x="2099100" y="2467755"/>
            <a:ext cx="277838" cy="228971"/>
          </a:xfrm>
          <a:custGeom>
            <a:avLst/>
            <a:gdLst>
              <a:gd name="connsiteX0" fmla="*/ 131676 w 537901"/>
              <a:gd name="connsiteY0" fmla="*/ 19 h 443295"/>
              <a:gd name="connsiteX1" fmla="*/ 536721 w 537901"/>
              <a:gd name="connsiteY1" fmla="*/ 269694 h 443295"/>
              <a:gd name="connsiteX2" fmla="*/ 537902 w 537901"/>
              <a:gd name="connsiteY2" fmla="*/ 443295 h 443295"/>
              <a:gd name="connsiteX3" fmla="*/ 0 w 537901"/>
              <a:gd name="connsiteY3" fmla="*/ 143158 h 443295"/>
              <a:gd name="connsiteX4" fmla="*/ 131715 w 537901"/>
              <a:gd name="connsiteY4" fmla="*/ 19 h 4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901" h="443295">
                <a:moveTo>
                  <a:pt x="131676" y="19"/>
                </a:moveTo>
                <a:cubicBezTo>
                  <a:pt x="144662" y="-2646"/>
                  <a:pt x="536721" y="269694"/>
                  <a:pt x="536721" y="269694"/>
                </a:cubicBezTo>
                <a:lnTo>
                  <a:pt x="537902" y="443295"/>
                </a:lnTo>
                <a:cubicBezTo>
                  <a:pt x="537902" y="443295"/>
                  <a:pt x="286772" y="138055"/>
                  <a:pt x="0" y="143158"/>
                </a:cubicBezTo>
                <a:cubicBezTo>
                  <a:pt x="0" y="143158"/>
                  <a:pt x="11081" y="24809"/>
                  <a:pt x="131715" y="19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3" name="任意多边形: 形状 92"/>
          <p:cNvSpPr/>
          <p:nvPr userDrawn="1">
            <p:custDataLst>
              <p:tags r:id="rId62"/>
            </p:custDataLst>
          </p:nvPr>
        </p:nvSpPr>
        <p:spPr>
          <a:xfrm>
            <a:off x="2096917" y="2465783"/>
            <a:ext cx="282008" cy="236489"/>
          </a:xfrm>
          <a:custGeom>
            <a:avLst/>
            <a:gdLst>
              <a:gd name="connsiteX0" fmla="*/ 545975 w 545974"/>
              <a:gd name="connsiteY0" fmla="*/ 457814 h 457851"/>
              <a:gd name="connsiteX1" fmla="*/ 539159 w 545974"/>
              <a:gd name="connsiteY1" fmla="*/ 449513 h 457851"/>
              <a:gd name="connsiteX2" fmla="*/ 378237 w 545974"/>
              <a:gd name="connsiteY2" fmla="*/ 298035 h 457851"/>
              <a:gd name="connsiteX3" fmla="*/ 4265 w 545974"/>
              <a:gd name="connsiteY3" fmla="*/ 150784 h 457851"/>
              <a:gd name="connsiteX4" fmla="*/ 0 w 545974"/>
              <a:gd name="connsiteY4" fmla="*/ 150860 h 457851"/>
              <a:gd name="connsiteX5" fmla="*/ 381 w 545974"/>
              <a:gd name="connsiteY5" fmla="*/ 146634 h 457851"/>
              <a:gd name="connsiteX6" fmla="*/ 135104 w 545974"/>
              <a:gd name="connsiteY6" fmla="*/ 106 h 457851"/>
              <a:gd name="connsiteX7" fmla="*/ 135104 w 545974"/>
              <a:gd name="connsiteY7" fmla="*/ 106 h 457851"/>
              <a:gd name="connsiteX8" fmla="*/ 345413 w 545974"/>
              <a:gd name="connsiteY8" fmla="*/ 134524 h 457851"/>
              <a:gd name="connsiteX9" fmla="*/ 543081 w 545974"/>
              <a:gd name="connsiteY9" fmla="*/ 270390 h 457851"/>
              <a:gd name="connsiteX10" fmla="*/ 544718 w 545974"/>
              <a:gd name="connsiteY10" fmla="*/ 271532 h 457851"/>
              <a:gd name="connsiteX11" fmla="*/ 545975 w 545974"/>
              <a:gd name="connsiteY11" fmla="*/ 457852 h 457851"/>
              <a:gd name="connsiteX12" fmla="*/ 11195 w 545974"/>
              <a:gd name="connsiteY12" fmla="*/ 143092 h 457851"/>
              <a:gd name="connsiteX13" fmla="*/ 382997 w 545974"/>
              <a:gd name="connsiteY13" fmla="*/ 292095 h 457851"/>
              <a:gd name="connsiteX14" fmla="*/ 538207 w 545974"/>
              <a:gd name="connsiteY14" fmla="*/ 436718 h 457851"/>
              <a:gd name="connsiteX15" fmla="*/ 537102 w 545974"/>
              <a:gd name="connsiteY15" fmla="*/ 275492 h 457851"/>
              <a:gd name="connsiteX16" fmla="*/ 136132 w 545974"/>
              <a:gd name="connsiteY16" fmla="*/ 7684 h 457851"/>
              <a:gd name="connsiteX17" fmla="*/ 8568 w 545974"/>
              <a:gd name="connsiteY17" fmla="*/ 143130 h 457851"/>
              <a:gd name="connsiteX18" fmla="*/ 11195 w 545974"/>
              <a:gd name="connsiteY18" fmla="*/ 143130 h 457851"/>
              <a:gd name="connsiteX19" fmla="*/ 135827 w 545974"/>
              <a:gd name="connsiteY19" fmla="*/ 7608 h 457851"/>
              <a:gd name="connsiteX20" fmla="*/ 135827 w 545974"/>
              <a:gd name="connsiteY20" fmla="*/ 7608 h 457851"/>
              <a:gd name="connsiteX21" fmla="*/ 136627 w 545974"/>
              <a:gd name="connsiteY21" fmla="*/ 7570 h 457851"/>
              <a:gd name="connsiteX22" fmla="*/ 136627 w 545974"/>
              <a:gd name="connsiteY22" fmla="*/ 7570 h 457851"/>
              <a:gd name="connsiteX23" fmla="*/ 136627 w 545974"/>
              <a:gd name="connsiteY23" fmla="*/ 7570 h 457851"/>
              <a:gd name="connsiteX24" fmla="*/ 136627 w 545974"/>
              <a:gd name="connsiteY24" fmla="*/ 7570 h 4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5974" h="457851">
                <a:moveTo>
                  <a:pt x="545975" y="457814"/>
                </a:moveTo>
                <a:lnTo>
                  <a:pt x="539159" y="449513"/>
                </a:lnTo>
                <a:cubicBezTo>
                  <a:pt x="538549" y="448751"/>
                  <a:pt x="475415" y="372555"/>
                  <a:pt x="378237" y="298035"/>
                </a:cubicBezTo>
                <a:cubicBezTo>
                  <a:pt x="288752" y="229417"/>
                  <a:pt x="151287" y="148309"/>
                  <a:pt x="4265" y="150784"/>
                </a:cubicBezTo>
                <a:lnTo>
                  <a:pt x="0" y="150860"/>
                </a:lnTo>
                <a:lnTo>
                  <a:pt x="381" y="146634"/>
                </a:lnTo>
                <a:cubicBezTo>
                  <a:pt x="495" y="145415"/>
                  <a:pt x="13137" y="25162"/>
                  <a:pt x="135104" y="106"/>
                </a:cubicBezTo>
                <a:lnTo>
                  <a:pt x="135104" y="106"/>
                </a:lnTo>
                <a:cubicBezTo>
                  <a:pt x="138493" y="-579"/>
                  <a:pt x="144814" y="-1874"/>
                  <a:pt x="345413" y="134524"/>
                </a:cubicBezTo>
                <a:cubicBezTo>
                  <a:pt x="443923" y="201505"/>
                  <a:pt x="542129" y="269704"/>
                  <a:pt x="543081" y="270390"/>
                </a:cubicBezTo>
                <a:lnTo>
                  <a:pt x="544718" y="271532"/>
                </a:lnTo>
                <a:lnTo>
                  <a:pt x="545975" y="457852"/>
                </a:lnTo>
                <a:close/>
                <a:moveTo>
                  <a:pt x="11195" y="143092"/>
                </a:moveTo>
                <a:cubicBezTo>
                  <a:pt x="157761" y="143092"/>
                  <a:pt x="293969" y="223781"/>
                  <a:pt x="382997" y="292095"/>
                </a:cubicBezTo>
                <a:cubicBezTo>
                  <a:pt x="462468" y="353059"/>
                  <a:pt x="519320" y="415166"/>
                  <a:pt x="538207" y="436718"/>
                </a:cubicBezTo>
                <a:lnTo>
                  <a:pt x="537102" y="275492"/>
                </a:lnTo>
                <a:cubicBezTo>
                  <a:pt x="384482" y="169481"/>
                  <a:pt x="153877" y="12177"/>
                  <a:pt x="136132" y="7684"/>
                </a:cubicBezTo>
                <a:cubicBezTo>
                  <a:pt x="32976" y="29160"/>
                  <a:pt x="11995" y="122149"/>
                  <a:pt x="8568" y="143130"/>
                </a:cubicBezTo>
                <a:cubicBezTo>
                  <a:pt x="9444" y="143130"/>
                  <a:pt x="10319" y="143130"/>
                  <a:pt x="11195" y="143130"/>
                </a:cubicBezTo>
                <a:close/>
                <a:moveTo>
                  <a:pt x="135827" y="7608"/>
                </a:moveTo>
                <a:lnTo>
                  <a:pt x="135827" y="7608"/>
                </a:lnTo>
                <a:close/>
                <a:moveTo>
                  <a:pt x="136627" y="7570"/>
                </a:moveTo>
                <a:cubicBezTo>
                  <a:pt x="136627" y="7570"/>
                  <a:pt x="136627" y="7570"/>
                  <a:pt x="136627" y="7570"/>
                </a:cubicBezTo>
                <a:cubicBezTo>
                  <a:pt x="136627" y="7570"/>
                  <a:pt x="136627" y="7570"/>
                  <a:pt x="136627" y="7570"/>
                </a:cubicBezTo>
                <a:lnTo>
                  <a:pt x="136627" y="7570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4" name="任意多边形: 形状 93"/>
          <p:cNvSpPr/>
          <p:nvPr userDrawn="1">
            <p:custDataLst>
              <p:tags r:id="rId63"/>
            </p:custDataLst>
          </p:nvPr>
        </p:nvSpPr>
        <p:spPr>
          <a:xfrm>
            <a:off x="1967950" y="3274471"/>
            <a:ext cx="1116155" cy="499595"/>
          </a:xfrm>
          <a:custGeom>
            <a:avLst/>
            <a:gdLst>
              <a:gd name="connsiteX0" fmla="*/ 2150046 w 2160908"/>
              <a:gd name="connsiteY0" fmla="*/ 681345 h 967230"/>
              <a:gd name="connsiteX1" fmla="*/ 1918489 w 2160908"/>
              <a:gd name="connsiteY1" fmla="*/ 492778 h 967230"/>
              <a:gd name="connsiteX2" fmla="*/ 1518089 w 2160908"/>
              <a:gd name="connsiteY2" fmla="*/ 569736 h 967230"/>
              <a:gd name="connsiteX3" fmla="*/ 1518394 w 2160908"/>
              <a:gd name="connsiteY3" fmla="*/ 567527 h 967230"/>
              <a:gd name="connsiteX4" fmla="*/ 440039 w 2160908"/>
              <a:gd name="connsiteY4" fmla="*/ 0 h 967230"/>
              <a:gd name="connsiteX5" fmla="*/ 0 w 2160908"/>
              <a:gd name="connsiteY5" fmla="*/ 482916 h 967230"/>
              <a:gd name="connsiteX6" fmla="*/ 1387898 w 2160908"/>
              <a:gd name="connsiteY6" fmla="*/ 928400 h 967230"/>
              <a:gd name="connsiteX7" fmla="*/ 1544668 w 2160908"/>
              <a:gd name="connsiteY7" fmla="*/ 964728 h 967230"/>
              <a:gd name="connsiteX8" fmla="*/ 1767658 w 2160908"/>
              <a:gd name="connsiteY8" fmla="*/ 859858 h 967230"/>
              <a:gd name="connsiteX9" fmla="*/ 1959385 w 2160908"/>
              <a:gd name="connsiteY9" fmla="*/ 902126 h 967230"/>
              <a:gd name="connsiteX10" fmla="*/ 2013800 w 2160908"/>
              <a:gd name="connsiteY10" fmla="*/ 874062 h 967230"/>
              <a:gd name="connsiteX11" fmla="*/ 2009802 w 2160908"/>
              <a:gd name="connsiteY11" fmla="*/ 860125 h 967230"/>
              <a:gd name="connsiteX12" fmla="*/ 2024766 w 2160908"/>
              <a:gd name="connsiteY12" fmla="*/ 864009 h 967230"/>
              <a:gd name="connsiteX13" fmla="*/ 2043806 w 2160908"/>
              <a:gd name="connsiteY13" fmla="*/ 798894 h 967230"/>
              <a:gd name="connsiteX14" fmla="*/ 2043806 w 2160908"/>
              <a:gd name="connsiteY14" fmla="*/ 798894 h 967230"/>
              <a:gd name="connsiteX15" fmla="*/ 2112386 w 2160908"/>
              <a:gd name="connsiteY15" fmla="*/ 818162 h 967230"/>
              <a:gd name="connsiteX16" fmla="*/ 2113909 w 2160908"/>
              <a:gd name="connsiteY16" fmla="*/ 750801 h 967230"/>
              <a:gd name="connsiteX17" fmla="*/ 2119888 w 2160908"/>
              <a:gd name="connsiteY17" fmla="*/ 751410 h 967230"/>
              <a:gd name="connsiteX18" fmla="*/ 2158347 w 2160908"/>
              <a:gd name="connsiteY18" fmla="*/ 731419 h 967230"/>
              <a:gd name="connsiteX19" fmla="*/ 2149931 w 2160908"/>
              <a:gd name="connsiteY19" fmla="*/ 681345 h 96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908" h="967230">
                <a:moveTo>
                  <a:pt x="2150046" y="681345"/>
                </a:moveTo>
                <a:cubicBezTo>
                  <a:pt x="2102219" y="615468"/>
                  <a:pt x="2018597" y="469170"/>
                  <a:pt x="1918489" y="492778"/>
                </a:cubicBezTo>
                <a:cubicBezTo>
                  <a:pt x="1840198" y="511209"/>
                  <a:pt x="1635791" y="548602"/>
                  <a:pt x="1518089" y="569736"/>
                </a:cubicBezTo>
                <a:cubicBezTo>
                  <a:pt x="1518280" y="568327"/>
                  <a:pt x="1518394" y="567527"/>
                  <a:pt x="1518394" y="567527"/>
                </a:cubicBezTo>
                <a:lnTo>
                  <a:pt x="440039" y="0"/>
                </a:lnTo>
                <a:lnTo>
                  <a:pt x="0" y="482916"/>
                </a:lnTo>
                <a:cubicBezTo>
                  <a:pt x="0" y="482916"/>
                  <a:pt x="1131056" y="846455"/>
                  <a:pt x="1387898" y="928400"/>
                </a:cubicBezTo>
                <a:cubicBezTo>
                  <a:pt x="1435115" y="954713"/>
                  <a:pt x="1491130" y="974400"/>
                  <a:pt x="1544668" y="964728"/>
                </a:cubicBezTo>
                <a:cubicBezTo>
                  <a:pt x="1654754" y="944889"/>
                  <a:pt x="1759661" y="860925"/>
                  <a:pt x="1767658" y="859858"/>
                </a:cubicBezTo>
                <a:cubicBezTo>
                  <a:pt x="1827213" y="851710"/>
                  <a:pt x="1927475" y="896110"/>
                  <a:pt x="1959385" y="902126"/>
                </a:cubicBezTo>
                <a:cubicBezTo>
                  <a:pt x="1978691" y="905210"/>
                  <a:pt x="2004661" y="916786"/>
                  <a:pt x="2013800" y="874062"/>
                </a:cubicBezTo>
                <a:cubicBezTo>
                  <a:pt x="2014295" y="870102"/>
                  <a:pt x="2012886" y="865380"/>
                  <a:pt x="2009802" y="860125"/>
                </a:cubicBezTo>
                <a:cubicBezTo>
                  <a:pt x="2016313" y="863095"/>
                  <a:pt x="2021453" y="864580"/>
                  <a:pt x="2024766" y="864009"/>
                </a:cubicBezTo>
                <a:cubicBezTo>
                  <a:pt x="2048604" y="865380"/>
                  <a:pt x="2082151" y="845655"/>
                  <a:pt x="2043806" y="798894"/>
                </a:cubicBezTo>
                <a:cubicBezTo>
                  <a:pt x="2043806" y="798894"/>
                  <a:pt x="2043806" y="798894"/>
                  <a:pt x="2043806" y="798894"/>
                </a:cubicBezTo>
                <a:cubicBezTo>
                  <a:pt x="2068709" y="819114"/>
                  <a:pt x="2093346" y="832251"/>
                  <a:pt x="2112386" y="818162"/>
                </a:cubicBezTo>
                <a:cubicBezTo>
                  <a:pt x="2124990" y="808833"/>
                  <a:pt x="2133367" y="785414"/>
                  <a:pt x="2113909" y="750801"/>
                </a:cubicBezTo>
                <a:cubicBezTo>
                  <a:pt x="2116232" y="751448"/>
                  <a:pt x="2118250" y="751677"/>
                  <a:pt x="2119888" y="751410"/>
                </a:cubicBezTo>
                <a:cubicBezTo>
                  <a:pt x="2139612" y="748097"/>
                  <a:pt x="2154349" y="743947"/>
                  <a:pt x="2158347" y="731419"/>
                </a:cubicBezTo>
                <a:cubicBezTo>
                  <a:pt x="2163754" y="714397"/>
                  <a:pt x="2160441" y="695815"/>
                  <a:pt x="2149931" y="68134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5" name="任意多边形: 形状 94"/>
          <p:cNvSpPr/>
          <p:nvPr userDrawn="1">
            <p:custDataLst>
              <p:tags r:id="rId64"/>
            </p:custDataLst>
          </p:nvPr>
        </p:nvSpPr>
        <p:spPr>
          <a:xfrm>
            <a:off x="1964449" y="3271993"/>
            <a:ext cx="1121654" cy="504045"/>
          </a:xfrm>
          <a:custGeom>
            <a:avLst/>
            <a:gdLst>
              <a:gd name="connsiteX0" fmla="*/ 1522773 w 2171554"/>
              <a:gd name="connsiteY0" fmla="*/ 975846 h 975846"/>
              <a:gd name="connsiteX1" fmla="*/ 1393153 w 2171554"/>
              <a:gd name="connsiteY1" fmla="*/ 936702 h 975846"/>
              <a:gd name="connsiteX2" fmla="*/ 5636 w 2171554"/>
              <a:gd name="connsiteY2" fmla="*/ 491331 h 975846"/>
              <a:gd name="connsiteX3" fmla="*/ 0 w 2171554"/>
              <a:gd name="connsiteY3" fmla="*/ 489504 h 975846"/>
              <a:gd name="connsiteX4" fmla="*/ 3998 w 2171554"/>
              <a:gd name="connsiteY4" fmla="*/ 485124 h 975846"/>
              <a:gd name="connsiteX5" fmla="*/ 446017 w 2171554"/>
              <a:gd name="connsiteY5" fmla="*/ 0 h 975846"/>
              <a:gd name="connsiteX6" fmla="*/ 448607 w 2171554"/>
              <a:gd name="connsiteY6" fmla="*/ 1371 h 975846"/>
              <a:gd name="connsiteX7" fmla="*/ 1528866 w 2171554"/>
              <a:gd name="connsiteY7" fmla="*/ 569888 h 975846"/>
              <a:gd name="connsiteX8" fmla="*/ 1924391 w 2171554"/>
              <a:gd name="connsiteY8" fmla="*/ 493845 h 975846"/>
              <a:gd name="connsiteX9" fmla="*/ 2139879 w 2171554"/>
              <a:gd name="connsiteY9" fmla="*/ 655299 h 975846"/>
              <a:gd name="connsiteX10" fmla="*/ 2159870 w 2171554"/>
              <a:gd name="connsiteY10" fmla="*/ 683896 h 975846"/>
              <a:gd name="connsiteX11" fmla="*/ 2159870 w 2171554"/>
              <a:gd name="connsiteY11" fmla="*/ 683896 h 975846"/>
              <a:gd name="connsiteX12" fmla="*/ 2168819 w 2171554"/>
              <a:gd name="connsiteY12" fmla="*/ 737359 h 975846"/>
              <a:gd name="connsiteX13" fmla="*/ 2127351 w 2171554"/>
              <a:gd name="connsiteY13" fmla="*/ 759977 h 975846"/>
              <a:gd name="connsiteX14" fmla="*/ 2127351 w 2171554"/>
              <a:gd name="connsiteY14" fmla="*/ 759977 h 975846"/>
              <a:gd name="connsiteX15" fmla="*/ 2121487 w 2171554"/>
              <a:gd name="connsiteY15" fmla="*/ 826044 h 975846"/>
              <a:gd name="connsiteX16" fmla="*/ 2065930 w 2171554"/>
              <a:gd name="connsiteY16" fmla="*/ 819647 h 975846"/>
              <a:gd name="connsiteX17" fmla="*/ 2068786 w 2171554"/>
              <a:gd name="connsiteY17" fmla="*/ 854261 h 975846"/>
              <a:gd name="connsiteX18" fmla="*/ 2031735 w 2171554"/>
              <a:gd name="connsiteY18" fmla="*/ 872577 h 975846"/>
              <a:gd name="connsiteX19" fmla="*/ 2023662 w 2171554"/>
              <a:gd name="connsiteY19" fmla="*/ 871625 h 975846"/>
              <a:gd name="connsiteX20" fmla="*/ 2024348 w 2171554"/>
              <a:gd name="connsiteY20" fmla="*/ 879240 h 975846"/>
              <a:gd name="connsiteX21" fmla="*/ 1972713 w 2171554"/>
              <a:gd name="connsiteY21" fmla="*/ 911988 h 975846"/>
              <a:gd name="connsiteX22" fmla="*/ 1965554 w 2171554"/>
              <a:gd name="connsiteY22" fmla="*/ 910617 h 975846"/>
              <a:gd name="connsiteX23" fmla="*/ 1923020 w 2171554"/>
              <a:gd name="connsiteY23" fmla="*/ 897899 h 975846"/>
              <a:gd name="connsiteX24" fmla="*/ 1774931 w 2171554"/>
              <a:gd name="connsiteY24" fmla="*/ 868350 h 975846"/>
              <a:gd name="connsiteX25" fmla="*/ 1758139 w 2171554"/>
              <a:gd name="connsiteY25" fmla="*/ 878936 h 975846"/>
              <a:gd name="connsiteX26" fmla="*/ 1552094 w 2171554"/>
              <a:gd name="connsiteY26" fmla="*/ 973219 h 975846"/>
              <a:gd name="connsiteX27" fmla="*/ 1522735 w 2171554"/>
              <a:gd name="connsiteY27" fmla="*/ 975770 h 975846"/>
              <a:gd name="connsiteX28" fmla="*/ 13594 w 2171554"/>
              <a:gd name="connsiteY28" fmla="*/ 485886 h 975846"/>
              <a:gd name="connsiteX29" fmla="*/ 1395818 w 2171554"/>
              <a:gd name="connsiteY29" fmla="*/ 929581 h 975846"/>
              <a:gd name="connsiteX30" fmla="*/ 1396504 w 2171554"/>
              <a:gd name="connsiteY30" fmla="*/ 929885 h 975846"/>
              <a:gd name="connsiteX31" fmla="*/ 1550761 w 2171554"/>
              <a:gd name="connsiteY31" fmla="*/ 965794 h 975846"/>
              <a:gd name="connsiteX32" fmla="*/ 1753988 w 2171554"/>
              <a:gd name="connsiteY32" fmla="*/ 872653 h 975846"/>
              <a:gd name="connsiteX33" fmla="*/ 1773941 w 2171554"/>
              <a:gd name="connsiteY33" fmla="*/ 860886 h 975846"/>
              <a:gd name="connsiteX34" fmla="*/ 1925457 w 2171554"/>
              <a:gd name="connsiteY34" fmla="*/ 890740 h 975846"/>
              <a:gd name="connsiteX35" fmla="*/ 1966887 w 2171554"/>
              <a:gd name="connsiteY35" fmla="*/ 903154 h 975846"/>
              <a:gd name="connsiteX36" fmla="*/ 1974274 w 2171554"/>
              <a:gd name="connsiteY36" fmla="*/ 904563 h 975846"/>
              <a:gd name="connsiteX37" fmla="*/ 2016846 w 2171554"/>
              <a:gd name="connsiteY37" fmla="*/ 878022 h 975846"/>
              <a:gd name="connsiteX38" fmla="*/ 2013305 w 2171554"/>
              <a:gd name="connsiteY38" fmla="*/ 866827 h 975846"/>
              <a:gd name="connsiteX39" fmla="*/ 2007288 w 2171554"/>
              <a:gd name="connsiteY39" fmla="*/ 856507 h 975846"/>
              <a:gd name="connsiteX40" fmla="*/ 2018179 w 2171554"/>
              <a:gd name="connsiteY40" fmla="*/ 861458 h 975846"/>
              <a:gd name="connsiteX41" fmla="*/ 2030935 w 2171554"/>
              <a:gd name="connsiteY41" fmla="*/ 865037 h 975846"/>
              <a:gd name="connsiteX42" fmla="*/ 2031354 w 2171554"/>
              <a:gd name="connsiteY42" fmla="*/ 864961 h 975846"/>
              <a:gd name="connsiteX43" fmla="*/ 2031773 w 2171554"/>
              <a:gd name="connsiteY43" fmla="*/ 864961 h 975846"/>
              <a:gd name="connsiteX44" fmla="*/ 2061970 w 2171554"/>
              <a:gd name="connsiteY44" fmla="*/ 850834 h 975846"/>
              <a:gd name="connsiteX45" fmla="*/ 2047652 w 2171554"/>
              <a:gd name="connsiteY45" fmla="*/ 806091 h 975846"/>
              <a:gd name="connsiteX46" fmla="*/ 2024652 w 2171554"/>
              <a:gd name="connsiteY46" fmla="*/ 778027 h 975846"/>
              <a:gd name="connsiteX47" fmla="*/ 2052983 w 2171554"/>
              <a:gd name="connsiteY47" fmla="*/ 800684 h 975846"/>
              <a:gd name="connsiteX48" fmla="*/ 2116956 w 2171554"/>
              <a:gd name="connsiteY48" fmla="*/ 819876 h 975846"/>
              <a:gd name="connsiteX49" fmla="*/ 2117451 w 2171554"/>
              <a:gd name="connsiteY49" fmla="*/ 757426 h 975846"/>
              <a:gd name="connsiteX50" fmla="*/ 2112995 w 2171554"/>
              <a:gd name="connsiteY50" fmla="*/ 749468 h 975846"/>
              <a:gd name="connsiteX51" fmla="*/ 2121792 w 2171554"/>
              <a:gd name="connsiteY51" fmla="*/ 751867 h 975846"/>
              <a:gd name="connsiteX52" fmla="*/ 2126133 w 2171554"/>
              <a:gd name="connsiteY52" fmla="*/ 752362 h 975846"/>
              <a:gd name="connsiteX53" fmla="*/ 2161584 w 2171554"/>
              <a:gd name="connsiteY53" fmla="*/ 734960 h 975846"/>
              <a:gd name="connsiteX54" fmla="*/ 2153702 w 2171554"/>
              <a:gd name="connsiteY54" fmla="*/ 688275 h 975846"/>
              <a:gd name="connsiteX55" fmla="*/ 2133596 w 2171554"/>
              <a:gd name="connsiteY55" fmla="*/ 659525 h 975846"/>
              <a:gd name="connsiteX56" fmla="*/ 1926104 w 2171554"/>
              <a:gd name="connsiteY56" fmla="*/ 501156 h 975846"/>
              <a:gd name="connsiteX57" fmla="*/ 1525515 w 2171554"/>
              <a:gd name="connsiteY57" fmla="*/ 578151 h 975846"/>
              <a:gd name="connsiteX58" fmla="*/ 1520298 w 2171554"/>
              <a:gd name="connsiteY58" fmla="*/ 579103 h 975846"/>
              <a:gd name="connsiteX59" fmla="*/ 1520983 w 2171554"/>
              <a:gd name="connsiteY59" fmla="*/ 574343 h 975846"/>
              <a:gd name="connsiteX60" fmla="*/ 447617 w 2171554"/>
              <a:gd name="connsiteY60" fmla="*/ 9443 h 975846"/>
              <a:gd name="connsiteX61" fmla="*/ 13556 w 2171554"/>
              <a:gd name="connsiteY61" fmla="*/ 485810 h 97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171554" h="975846">
                <a:moveTo>
                  <a:pt x="1522773" y="975846"/>
                </a:moveTo>
                <a:cubicBezTo>
                  <a:pt x="1483400" y="975846"/>
                  <a:pt x="1439951" y="962747"/>
                  <a:pt x="1393153" y="936702"/>
                </a:cubicBezTo>
                <a:cubicBezTo>
                  <a:pt x="1138558" y="855441"/>
                  <a:pt x="16945" y="494949"/>
                  <a:pt x="5636" y="491331"/>
                </a:cubicBezTo>
                <a:lnTo>
                  <a:pt x="0" y="489504"/>
                </a:lnTo>
                <a:lnTo>
                  <a:pt x="3998" y="485124"/>
                </a:lnTo>
                <a:lnTo>
                  <a:pt x="446017" y="0"/>
                </a:lnTo>
                <a:lnTo>
                  <a:pt x="448607" y="1371"/>
                </a:lnTo>
                <a:lnTo>
                  <a:pt x="1528866" y="569888"/>
                </a:lnTo>
                <a:cubicBezTo>
                  <a:pt x="1645463" y="548945"/>
                  <a:pt x="1847091" y="512046"/>
                  <a:pt x="1924391" y="493845"/>
                </a:cubicBezTo>
                <a:cubicBezTo>
                  <a:pt x="2014219" y="472673"/>
                  <a:pt x="2089843" y="582568"/>
                  <a:pt x="2139879" y="655299"/>
                </a:cubicBezTo>
                <a:cubicBezTo>
                  <a:pt x="2147038" y="665694"/>
                  <a:pt x="2153778" y="675519"/>
                  <a:pt x="2159870" y="683896"/>
                </a:cubicBezTo>
                <a:lnTo>
                  <a:pt x="2159870" y="683896"/>
                </a:lnTo>
                <a:cubicBezTo>
                  <a:pt x="2171180" y="699470"/>
                  <a:pt x="2174531" y="719462"/>
                  <a:pt x="2168819" y="737359"/>
                </a:cubicBezTo>
                <a:cubicBezTo>
                  <a:pt x="2163983" y="752628"/>
                  <a:pt x="2146428" y="756779"/>
                  <a:pt x="2127351" y="759977"/>
                </a:cubicBezTo>
                <a:cubicBezTo>
                  <a:pt x="2127351" y="759977"/>
                  <a:pt x="2127351" y="759977"/>
                  <a:pt x="2127351" y="759977"/>
                </a:cubicBezTo>
                <a:cubicBezTo>
                  <a:pt x="2143649" y="793296"/>
                  <a:pt x="2134777" y="816220"/>
                  <a:pt x="2121487" y="826044"/>
                </a:cubicBezTo>
                <a:cubicBezTo>
                  <a:pt x="2104389" y="838687"/>
                  <a:pt x="2083751" y="831147"/>
                  <a:pt x="2065930" y="819647"/>
                </a:cubicBezTo>
                <a:cubicBezTo>
                  <a:pt x="2074155" y="835754"/>
                  <a:pt x="2072441" y="847064"/>
                  <a:pt x="2068786" y="854261"/>
                </a:cubicBezTo>
                <a:cubicBezTo>
                  <a:pt x="2061894" y="867779"/>
                  <a:pt x="2044834" y="873224"/>
                  <a:pt x="2031735" y="872577"/>
                </a:cubicBezTo>
                <a:cubicBezTo>
                  <a:pt x="2029527" y="872843"/>
                  <a:pt x="2026899" y="872577"/>
                  <a:pt x="2023662" y="871625"/>
                </a:cubicBezTo>
                <a:cubicBezTo>
                  <a:pt x="2024424" y="874328"/>
                  <a:pt x="2024652" y="876880"/>
                  <a:pt x="2024348" y="879240"/>
                </a:cubicBezTo>
                <a:cubicBezTo>
                  <a:pt x="2015475" y="920746"/>
                  <a:pt x="1990762" y="915682"/>
                  <a:pt x="1972713" y="911988"/>
                </a:cubicBezTo>
                <a:cubicBezTo>
                  <a:pt x="1970238" y="911493"/>
                  <a:pt x="1967839" y="910998"/>
                  <a:pt x="1965554" y="910617"/>
                </a:cubicBezTo>
                <a:cubicBezTo>
                  <a:pt x="1955996" y="908828"/>
                  <a:pt x="1941450" y="903992"/>
                  <a:pt x="1923020" y="897899"/>
                </a:cubicBezTo>
                <a:cubicBezTo>
                  <a:pt x="1878049" y="883048"/>
                  <a:pt x="1816475" y="862638"/>
                  <a:pt x="1774931" y="868350"/>
                </a:cubicBezTo>
                <a:cubicBezTo>
                  <a:pt x="1773484" y="868807"/>
                  <a:pt x="1766021" y="873757"/>
                  <a:pt x="1758139" y="878936"/>
                </a:cubicBezTo>
                <a:cubicBezTo>
                  <a:pt x="1722421" y="902469"/>
                  <a:pt x="1638723" y="957569"/>
                  <a:pt x="1552094" y="973219"/>
                </a:cubicBezTo>
                <a:cubicBezTo>
                  <a:pt x="1542574" y="974933"/>
                  <a:pt x="1532788" y="975770"/>
                  <a:pt x="1522735" y="975770"/>
                </a:cubicBezTo>
                <a:close/>
                <a:moveTo>
                  <a:pt x="13594" y="485886"/>
                </a:moveTo>
                <a:cubicBezTo>
                  <a:pt x="100452" y="513798"/>
                  <a:pt x="1151276" y="851519"/>
                  <a:pt x="1395818" y="929581"/>
                </a:cubicBezTo>
                <a:lnTo>
                  <a:pt x="1396504" y="929885"/>
                </a:lnTo>
                <a:cubicBezTo>
                  <a:pt x="1453812" y="961833"/>
                  <a:pt x="1505714" y="973904"/>
                  <a:pt x="1550761" y="965794"/>
                </a:cubicBezTo>
                <a:cubicBezTo>
                  <a:pt x="1635867" y="950448"/>
                  <a:pt x="1718651" y="895957"/>
                  <a:pt x="1753988" y="872653"/>
                </a:cubicBezTo>
                <a:cubicBezTo>
                  <a:pt x="1767430" y="863780"/>
                  <a:pt x="1771428" y="861229"/>
                  <a:pt x="1773941" y="860886"/>
                </a:cubicBezTo>
                <a:cubicBezTo>
                  <a:pt x="1817237" y="854984"/>
                  <a:pt x="1879800" y="875661"/>
                  <a:pt x="1925457" y="890740"/>
                </a:cubicBezTo>
                <a:cubicBezTo>
                  <a:pt x="1942897" y="896490"/>
                  <a:pt x="1957976" y="901479"/>
                  <a:pt x="1966887" y="903154"/>
                </a:cubicBezTo>
                <a:cubicBezTo>
                  <a:pt x="1969209" y="903535"/>
                  <a:pt x="1971723" y="904030"/>
                  <a:pt x="1974274" y="904563"/>
                </a:cubicBezTo>
                <a:cubicBezTo>
                  <a:pt x="1992438" y="908295"/>
                  <a:pt x="2009611" y="911836"/>
                  <a:pt x="2016846" y="878022"/>
                </a:cubicBezTo>
                <a:cubicBezTo>
                  <a:pt x="2017151" y="875357"/>
                  <a:pt x="2015970" y="871396"/>
                  <a:pt x="2013305" y="866827"/>
                </a:cubicBezTo>
                <a:lnTo>
                  <a:pt x="2007288" y="856507"/>
                </a:lnTo>
                <a:lnTo>
                  <a:pt x="2018179" y="861458"/>
                </a:lnTo>
                <a:cubicBezTo>
                  <a:pt x="2026176" y="865113"/>
                  <a:pt x="2029603" y="865266"/>
                  <a:pt x="2030935" y="865037"/>
                </a:cubicBezTo>
                <a:lnTo>
                  <a:pt x="2031354" y="864961"/>
                </a:lnTo>
                <a:lnTo>
                  <a:pt x="2031773" y="864961"/>
                </a:lnTo>
                <a:cubicBezTo>
                  <a:pt x="2042549" y="865646"/>
                  <a:pt x="2056562" y="861458"/>
                  <a:pt x="2061970" y="850834"/>
                </a:cubicBezTo>
                <a:cubicBezTo>
                  <a:pt x="2067567" y="839829"/>
                  <a:pt x="2062617" y="824369"/>
                  <a:pt x="2047652" y="806091"/>
                </a:cubicBezTo>
                <a:lnTo>
                  <a:pt x="2024652" y="778027"/>
                </a:lnTo>
                <a:lnTo>
                  <a:pt x="2052983" y="800684"/>
                </a:lnTo>
                <a:cubicBezTo>
                  <a:pt x="2082646" y="824788"/>
                  <a:pt x="2102371" y="830690"/>
                  <a:pt x="2116956" y="819876"/>
                </a:cubicBezTo>
                <a:cubicBezTo>
                  <a:pt x="2128532" y="811308"/>
                  <a:pt x="2135614" y="789793"/>
                  <a:pt x="2117451" y="757426"/>
                </a:cubicBezTo>
                <a:lnTo>
                  <a:pt x="2112995" y="749468"/>
                </a:lnTo>
                <a:lnTo>
                  <a:pt x="2121792" y="751867"/>
                </a:lnTo>
                <a:cubicBezTo>
                  <a:pt x="2124114" y="752514"/>
                  <a:pt x="2125447" y="752514"/>
                  <a:pt x="2126133" y="752362"/>
                </a:cubicBezTo>
                <a:cubicBezTo>
                  <a:pt x="2146162" y="749011"/>
                  <a:pt x="2158385" y="745089"/>
                  <a:pt x="2161584" y="734960"/>
                </a:cubicBezTo>
                <a:cubicBezTo>
                  <a:pt x="2166534" y="719347"/>
                  <a:pt x="2163602" y="701907"/>
                  <a:pt x="2153702" y="688275"/>
                </a:cubicBezTo>
                <a:cubicBezTo>
                  <a:pt x="2147571" y="679822"/>
                  <a:pt x="2140793" y="669959"/>
                  <a:pt x="2133596" y="659525"/>
                </a:cubicBezTo>
                <a:cubicBezTo>
                  <a:pt x="2084741" y="588509"/>
                  <a:pt x="2010906" y="481240"/>
                  <a:pt x="1926104" y="501156"/>
                </a:cubicBezTo>
                <a:cubicBezTo>
                  <a:pt x="1847586" y="519662"/>
                  <a:pt x="1641427" y="557322"/>
                  <a:pt x="1525515" y="578151"/>
                </a:cubicBezTo>
                <a:lnTo>
                  <a:pt x="1520298" y="579103"/>
                </a:lnTo>
                <a:lnTo>
                  <a:pt x="1520983" y="574343"/>
                </a:lnTo>
                <a:lnTo>
                  <a:pt x="447617" y="9443"/>
                </a:lnTo>
                <a:lnTo>
                  <a:pt x="13556" y="48581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96" name="任意多边形: 形状 95"/>
          <p:cNvSpPr/>
          <p:nvPr userDrawn="1">
            <p:custDataLst>
              <p:tags r:id="rId65"/>
            </p:custDataLst>
          </p:nvPr>
        </p:nvSpPr>
        <p:spPr>
          <a:xfrm>
            <a:off x="2887533" y="3570034"/>
            <a:ext cx="173928" cy="93461"/>
          </a:xfrm>
          <a:custGeom>
            <a:avLst/>
            <a:gdLst>
              <a:gd name="connsiteX0" fmla="*/ 330638 w 336731"/>
              <a:gd name="connsiteY0" fmla="*/ 180866 h 180942"/>
              <a:gd name="connsiteX1" fmla="*/ 189480 w 336731"/>
              <a:gd name="connsiteY1" fmla="*/ 18003 h 180942"/>
              <a:gd name="connsiteX2" fmla="*/ 952 w 336731"/>
              <a:gd name="connsiteY2" fmla="*/ 15071 h 180942"/>
              <a:gd name="connsiteX3" fmla="*/ 0 w 336731"/>
              <a:gd name="connsiteY3" fmla="*/ 7532 h 180942"/>
              <a:gd name="connsiteX4" fmla="*/ 193174 w 336731"/>
              <a:gd name="connsiteY4" fmla="*/ 11378 h 180942"/>
              <a:gd name="connsiteX5" fmla="*/ 336731 w 336731"/>
              <a:gd name="connsiteY5" fmla="*/ 176373 h 180942"/>
              <a:gd name="connsiteX6" fmla="*/ 330638 w 336731"/>
              <a:gd name="connsiteY6" fmla="*/ 180943 h 18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731" h="180942">
                <a:moveTo>
                  <a:pt x="330638" y="180866"/>
                </a:moveTo>
                <a:cubicBezTo>
                  <a:pt x="329573" y="179419"/>
                  <a:pt x="222837" y="36433"/>
                  <a:pt x="189480" y="18003"/>
                </a:cubicBezTo>
                <a:cubicBezTo>
                  <a:pt x="150640" y="-3473"/>
                  <a:pt x="2437" y="14881"/>
                  <a:pt x="952" y="15071"/>
                </a:cubicBezTo>
                <a:lnTo>
                  <a:pt x="0" y="7532"/>
                </a:lnTo>
                <a:cubicBezTo>
                  <a:pt x="6207" y="6770"/>
                  <a:pt x="152163" y="-11279"/>
                  <a:pt x="193174" y="11378"/>
                </a:cubicBezTo>
                <a:cubicBezTo>
                  <a:pt x="227940" y="30607"/>
                  <a:pt x="332314" y="170433"/>
                  <a:pt x="336731" y="176373"/>
                </a:cubicBezTo>
                <a:lnTo>
                  <a:pt x="330638" y="1809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7" name="任意多边形: 形状 96"/>
          <p:cNvSpPr/>
          <p:nvPr userDrawn="1">
            <p:custDataLst>
              <p:tags r:id="rId66"/>
            </p:custDataLst>
          </p:nvPr>
        </p:nvSpPr>
        <p:spPr>
          <a:xfrm>
            <a:off x="2869989" y="3612892"/>
            <a:ext cx="155047" cy="75641"/>
          </a:xfrm>
          <a:custGeom>
            <a:avLst/>
            <a:gdLst>
              <a:gd name="connsiteX0" fmla="*/ 294921 w 300175"/>
              <a:gd name="connsiteY0" fmla="*/ 146443 h 146442"/>
              <a:gd name="connsiteX1" fmla="*/ 146337 w 300175"/>
              <a:gd name="connsiteY1" fmla="*/ 17241 h 146442"/>
              <a:gd name="connsiteX2" fmla="*/ 1523 w 300175"/>
              <a:gd name="connsiteY2" fmla="*/ 17127 h 146442"/>
              <a:gd name="connsiteX3" fmla="*/ 0 w 300175"/>
              <a:gd name="connsiteY3" fmla="*/ 9664 h 146442"/>
              <a:gd name="connsiteX4" fmla="*/ 149993 w 300175"/>
              <a:gd name="connsiteY4" fmla="*/ 10578 h 146442"/>
              <a:gd name="connsiteX5" fmla="*/ 300176 w 300175"/>
              <a:gd name="connsiteY5" fmla="*/ 140960 h 146442"/>
              <a:gd name="connsiteX6" fmla="*/ 294883 w 300175"/>
              <a:gd name="connsiteY6" fmla="*/ 146443 h 14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175" h="146442">
                <a:moveTo>
                  <a:pt x="294921" y="146443"/>
                </a:moveTo>
                <a:cubicBezTo>
                  <a:pt x="293778" y="145339"/>
                  <a:pt x="179961" y="35824"/>
                  <a:pt x="146337" y="17241"/>
                </a:cubicBezTo>
                <a:cubicBezTo>
                  <a:pt x="107649" y="-4159"/>
                  <a:pt x="2590" y="16937"/>
                  <a:pt x="1523" y="17127"/>
                </a:cubicBezTo>
                <a:lnTo>
                  <a:pt x="0" y="9664"/>
                </a:lnTo>
                <a:cubicBezTo>
                  <a:pt x="4417" y="8750"/>
                  <a:pt x="108868" y="-12193"/>
                  <a:pt x="149993" y="10578"/>
                </a:cubicBezTo>
                <a:cubicBezTo>
                  <a:pt x="184492" y="29655"/>
                  <a:pt x="295454" y="136428"/>
                  <a:pt x="300176" y="140960"/>
                </a:cubicBezTo>
                <a:lnTo>
                  <a:pt x="294883" y="1464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8" name="任意多边形: 形状 97"/>
          <p:cNvSpPr/>
          <p:nvPr userDrawn="1">
            <p:custDataLst>
              <p:tags r:id="rId67"/>
            </p:custDataLst>
          </p:nvPr>
        </p:nvSpPr>
        <p:spPr>
          <a:xfrm>
            <a:off x="2839562" y="3656091"/>
            <a:ext cx="169031" cy="67392"/>
          </a:xfrm>
          <a:custGeom>
            <a:avLst/>
            <a:gdLst>
              <a:gd name="connsiteX0" fmla="*/ 323175 w 327249"/>
              <a:gd name="connsiteY0" fmla="*/ 130435 h 130472"/>
              <a:gd name="connsiteX1" fmla="*/ 140092 w 327249"/>
              <a:gd name="connsiteY1" fmla="*/ 16350 h 130472"/>
              <a:gd name="connsiteX2" fmla="*/ 1866 w 327249"/>
              <a:gd name="connsiteY2" fmla="*/ 19816 h 130472"/>
              <a:gd name="connsiteX3" fmla="*/ 0 w 327249"/>
              <a:gd name="connsiteY3" fmla="*/ 12428 h 130472"/>
              <a:gd name="connsiteX4" fmla="*/ 143748 w 327249"/>
              <a:gd name="connsiteY4" fmla="*/ 9687 h 130472"/>
              <a:gd name="connsiteX5" fmla="*/ 327250 w 327249"/>
              <a:gd name="connsiteY5" fmla="*/ 124038 h 130472"/>
              <a:gd name="connsiteX6" fmla="*/ 323137 w 327249"/>
              <a:gd name="connsiteY6" fmla="*/ 130473 h 13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249" h="130472">
                <a:moveTo>
                  <a:pt x="323175" y="130435"/>
                </a:moveTo>
                <a:cubicBezTo>
                  <a:pt x="321690" y="129483"/>
                  <a:pt x="174058" y="35123"/>
                  <a:pt x="140092" y="16350"/>
                </a:cubicBezTo>
                <a:cubicBezTo>
                  <a:pt x="101480" y="-4974"/>
                  <a:pt x="2856" y="19587"/>
                  <a:pt x="1866" y="19816"/>
                </a:cubicBezTo>
                <a:lnTo>
                  <a:pt x="0" y="12428"/>
                </a:lnTo>
                <a:cubicBezTo>
                  <a:pt x="4150" y="11362"/>
                  <a:pt x="102547" y="-13123"/>
                  <a:pt x="143748" y="9687"/>
                </a:cubicBezTo>
                <a:cubicBezTo>
                  <a:pt x="177904" y="28574"/>
                  <a:pt x="325765" y="123086"/>
                  <a:pt x="327250" y="124038"/>
                </a:cubicBezTo>
                <a:lnTo>
                  <a:pt x="323137" y="13047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9" name="任意多边形: 形状 98"/>
          <p:cNvSpPr/>
          <p:nvPr userDrawn="1">
            <p:custDataLst>
              <p:tags r:id="rId68"/>
            </p:custDataLst>
          </p:nvPr>
        </p:nvSpPr>
        <p:spPr>
          <a:xfrm>
            <a:off x="1878596" y="3186847"/>
            <a:ext cx="443624" cy="450056"/>
          </a:xfrm>
          <a:custGeom>
            <a:avLst/>
            <a:gdLst>
              <a:gd name="connsiteX0" fmla="*/ 297167 w 858868"/>
              <a:gd name="connsiteY0" fmla="*/ 0 h 871320"/>
              <a:gd name="connsiteX1" fmla="*/ 858868 w 858868"/>
              <a:gd name="connsiteY1" fmla="*/ 298995 h 871320"/>
              <a:gd name="connsiteX2" fmla="*/ 649930 w 858868"/>
              <a:gd name="connsiteY2" fmla="*/ 871320 h 871320"/>
              <a:gd name="connsiteX3" fmla="*/ 0 w 858868"/>
              <a:gd name="connsiteY3" fmla="*/ 581731 h 871320"/>
              <a:gd name="connsiteX4" fmla="*/ 297167 w 858868"/>
              <a:gd name="connsiteY4" fmla="*/ 0 h 8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868" h="871320">
                <a:moveTo>
                  <a:pt x="297167" y="0"/>
                </a:moveTo>
                <a:lnTo>
                  <a:pt x="858868" y="298995"/>
                </a:lnTo>
                <a:lnTo>
                  <a:pt x="649930" y="871320"/>
                </a:lnTo>
                <a:lnTo>
                  <a:pt x="0" y="581731"/>
                </a:lnTo>
                <a:lnTo>
                  <a:pt x="297167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0" name="任意多边形: 形状 99"/>
          <p:cNvSpPr/>
          <p:nvPr userDrawn="1">
            <p:custDataLst>
              <p:tags r:id="rId69"/>
            </p:custDataLst>
          </p:nvPr>
        </p:nvSpPr>
        <p:spPr>
          <a:xfrm>
            <a:off x="2141132" y="3300531"/>
            <a:ext cx="256832" cy="375689"/>
          </a:xfrm>
          <a:custGeom>
            <a:avLst/>
            <a:gdLst>
              <a:gd name="connsiteX0" fmla="*/ 0 w 497233"/>
              <a:gd name="connsiteY0" fmla="*/ 626511 h 727344"/>
              <a:gd name="connsiteX1" fmla="*/ 281098 w 497233"/>
              <a:gd name="connsiteY1" fmla="*/ 727344 h 727344"/>
              <a:gd name="connsiteX2" fmla="*/ 497233 w 497233"/>
              <a:gd name="connsiteY2" fmla="*/ 113285 h 727344"/>
              <a:gd name="connsiteX3" fmla="*/ 242600 w 497233"/>
              <a:gd name="connsiteY3" fmla="*/ 0 h 727344"/>
              <a:gd name="connsiteX4" fmla="*/ 0 w 497233"/>
              <a:gd name="connsiteY4" fmla="*/ 626511 h 72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33" h="727344">
                <a:moveTo>
                  <a:pt x="0" y="626511"/>
                </a:moveTo>
                <a:lnTo>
                  <a:pt x="281098" y="727344"/>
                </a:lnTo>
                <a:lnTo>
                  <a:pt x="497233" y="113285"/>
                </a:lnTo>
                <a:lnTo>
                  <a:pt x="242600" y="0"/>
                </a:lnTo>
                <a:lnTo>
                  <a:pt x="0" y="626511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1" name="任意多边形: 形状 100"/>
          <p:cNvSpPr/>
          <p:nvPr userDrawn="1">
            <p:custDataLst>
              <p:tags r:id="rId70"/>
            </p:custDataLst>
          </p:nvPr>
        </p:nvSpPr>
        <p:spPr>
          <a:xfrm>
            <a:off x="2193822" y="3577633"/>
            <a:ext cx="45287" cy="45285"/>
          </a:xfrm>
          <a:custGeom>
            <a:avLst/>
            <a:gdLst>
              <a:gd name="connsiteX0" fmla="*/ 43869 w 87676"/>
              <a:gd name="connsiteY0" fmla="*/ 87674 h 87673"/>
              <a:gd name="connsiteX1" fmla="*/ 30313 w 87676"/>
              <a:gd name="connsiteY1" fmla="*/ 85503 h 87673"/>
              <a:gd name="connsiteX2" fmla="*/ 4800 w 87676"/>
              <a:gd name="connsiteY2" fmla="*/ 63722 h 87673"/>
              <a:gd name="connsiteX3" fmla="*/ 2173 w 87676"/>
              <a:gd name="connsiteY3" fmla="*/ 30289 h 87673"/>
              <a:gd name="connsiteX4" fmla="*/ 57387 w 87676"/>
              <a:gd name="connsiteY4" fmla="*/ 2149 h 87673"/>
              <a:gd name="connsiteX5" fmla="*/ 57387 w 87676"/>
              <a:gd name="connsiteY5" fmla="*/ 2149 h 87673"/>
              <a:gd name="connsiteX6" fmla="*/ 85528 w 87676"/>
              <a:gd name="connsiteY6" fmla="*/ 57363 h 87673"/>
              <a:gd name="connsiteX7" fmla="*/ 63747 w 87676"/>
              <a:gd name="connsiteY7" fmla="*/ 82876 h 87673"/>
              <a:gd name="connsiteX8" fmla="*/ 43869 w 87676"/>
              <a:gd name="connsiteY8" fmla="*/ 87674 h 87673"/>
              <a:gd name="connsiteX9" fmla="*/ 43869 w 87676"/>
              <a:gd name="connsiteY9" fmla="*/ 7632 h 87673"/>
              <a:gd name="connsiteX10" fmla="*/ 9408 w 87676"/>
              <a:gd name="connsiteY10" fmla="*/ 32650 h 87673"/>
              <a:gd name="connsiteX11" fmla="*/ 11579 w 87676"/>
              <a:gd name="connsiteY11" fmla="*/ 60257 h 87673"/>
              <a:gd name="connsiteX12" fmla="*/ 32636 w 87676"/>
              <a:gd name="connsiteY12" fmla="*/ 78230 h 87673"/>
              <a:gd name="connsiteX13" fmla="*/ 60243 w 87676"/>
              <a:gd name="connsiteY13" fmla="*/ 76060 h 87673"/>
              <a:gd name="connsiteX14" fmla="*/ 78216 w 87676"/>
              <a:gd name="connsiteY14" fmla="*/ 54964 h 87673"/>
              <a:gd name="connsiteX15" fmla="*/ 54950 w 87676"/>
              <a:gd name="connsiteY15" fmla="*/ 9346 h 87673"/>
              <a:gd name="connsiteX16" fmla="*/ 43794 w 87676"/>
              <a:gd name="connsiteY16" fmla="*/ 7594 h 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676" h="87673">
                <a:moveTo>
                  <a:pt x="43869" y="87674"/>
                </a:moveTo>
                <a:cubicBezTo>
                  <a:pt x="39338" y="87674"/>
                  <a:pt x="34731" y="86950"/>
                  <a:pt x="30313" y="85503"/>
                </a:cubicBezTo>
                <a:cubicBezTo>
                  <a:pt x="19194" y="81886"/>
                  <a:pt x="10131" y="74156"/>
                  <a:pt x="4800" y="63722"/>
                </a:cubicBezTo>
                <a:cubicBezTo>
                  <a:pt x="-530" y="53288"/>
                  <a:pt x="-1444" y="41408"/>
                  <a:pt x="2173" y="30289"/>
                </a:cubicBezTo>
                <a:cubicBezTo>
                  <a:pt x="9636" y="7289"/>
                  <a:pt x="34388" y="-5315"/>
                  <a:pt x="57387" y="2149"/>
                </a:cubicBezTo>
                <a:lnTo>
                  <a:pt x="57387" y="2149"/>
                </a:lnTo>
                <a:cubicBezTo>
                  <a:pt x="80387" y="9612"/>
                  <a:pt x="92991" y="34363"/>
                  <a:pt x="85528" y="57363"/>
                </a:cubicBezTo>
                <a:cubicBezTo>
                  <a:pt x="81910" y="68482"/>
                  <a:pt x="74180" y="77545"/>
                  <a:pt x="63747" y="82876"/>
                </a:cubicBezTo>
                <a:cubicBezTo>
                  <a:pt x="57502" y="86074"/>
                  <a:pt x="50724" y="87674"/>
                  <a:pt x="43869" y="87674"/>
                </a:cubicBezTo>
                <a:close/>
                <a:moveTo>
                  <a:pt x="43869" y="7632"/>
                </a:moveTo>
                <a:cubicBezTo>
                  <a:pt x="28600" y="7632"/>
                  <a:pt x="14358" y="17380"/>
                  <a:pt x="9408" y="32650"/>
                </a:cubicBezTo>
                <a:cubicBezTo>
                  <a:pt x="6438" y="41865"/>
                  <a:pt x="7199" y="51651"/>
                  <a:pt x="11579" y="60257"/>
                </a:cubicBezTo>
                <a:cubicBezTo>
                  <a:pt x="15958" y="68863"/>
                  <a:pt x="23459" y="75260"/>
                  <a:pt x="32636" y="78230"/>
                </a:cubicBezTo>
                <a:cubicBezTo>
                  <a:pt x="41851" y="81238"/>
                  <a:pt x="51638" y="80439"/>
                  <a:pt x="60243" y="76060"/>
                </a:cubicBezTo>
                <a:cubicBezTo>
                  <a:pt x="68849" y="71681"/>
                  <a:pt x="75246" y="64179"/>
                  <a:pt x="78216" y="54964"/>
                </a:cubicBezTo>
                <a:cubicBezTo>
                  <a:pt x="84385" y="35963"/>
                  <a:pt x="73952" y="15514"/>
                  <a:pt x="54950" y="9346"/>
                </a:cubicBezTo>
                <a:cubicBezTo>
                  <a:pt x="51257" y="8127"/>
                  <a:pt x="47487" y="7594"/>
                  <a:pt x="43794" y="759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2" name="任意多边形: 形状 101"/>
          <p:cNvSpPr/>
          <p:nvPr userDrawn="1">
            <p:custDataLst>
              <p:tags r:id="rId71"/>
            </p:custDataLst>
          </p:nvPr>
        </p:nvSpPr>
        <p:spPr>
          <a:xfrm>
            <a:off x="2138575" y="3297896"/>
            <a:ext cx="183212" cy="380193"/>
          </a:xfrm>
          <a:custGeom>
            <a:avLst/>
            <a:gdLst>
              <a:gd name="connsiteX0" fmla="*/ 284868 w 354704"/>
              <a:gd name="connsiteY0" fmla="*/ 736064 h 736064"/>
              <a:gd name="connsiteX1" fmla="*/ 157380 w 354704"/>
              <a:gd name="connsiteY1" fmla="*/ 694710 h 736064"/>
              <a:gd name="connsiteX2" fmla="*/ 0 w 354704"/>
              <a:gd name="connsiteY2" fmla="*/ 633784 h 736064"/>
              <a:gd name="connsiteX3" fmla="*/ 245418 w 354704"/>
              <a:gd name="connsiteY3" fmla="*/ 0 h 736064"/>
              <a:gd name="connsiteX4" fmla="*/ 354704 w 354704"/>
              <a:gd name="connsiteY4" fmla="*/ 48627 h 736064"/>
              <a:gd name="connsiteX5" fmla="*/ 217849 w 354704"/>
              <a:gd name="connsiteY5" fmla="*/ 390955 h 736064"/>
              <a:gd name="connsiteX6" fmla="*/ 210804 w 354704"/>
              <a:gd name="connsiteY6" fmla="*/ 388138 h 736064"/>
              <a:gd name="connsiteX7" fmla="*/ 344918 w 354704"/>
              <a:gd name="connsiteY7" fmla="*/ 52587 h 736064"/>
              <a:gd name="connsiteX8" fmla="*/ 249645 w 354704"/>
              <a:gd name="connsiteY8" fmla="*/ 10205 h 736064"/>
              <a:gd name="connsiteX9" fmla="*/ 9862 w 354704"/>
              <a:gd name="connsiteY9" fmla="*/ 629443 h 736064"/>
              <a:gd name="connsiteX10" fmla="*/ 159931 w 354704"/>
              <a:gd name="connsiteY10" fmla="*/ 687514 h 736064"/>
              <a:gd name="connsiteX11" fmla="*/ 287191 w 354704"/>
              <a:gd name="connsiteY11" fmla="*/ 728829 h 736064"/>
              <a:gd name="connsiteX12" fmla="*/ 284868 w 354704"/>
              <a:gd name="connsiteY12" fmla="*/ 736064 h 7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04" h="736064">
                <a:moveTo>
                  <a:pt x="284868" y="736064"/>
                </a:moveTo>
                <a:lnTo>
                  <a:pt x="157380" y="694710"/>
                </a:lnTo>
                <a:lnTo>
                  <a:pt x="0" y="633784"/>
                </a:lnTo>
                <a:lnTo>
                  <a:pt x="245418" y="0"/>
                </a:lnTo>
                <a:lnTo>
                  <a:pt x="354704" y="48627"/>
                </a:lnTo>
                <a:lnTo>
                  <a:pt x="217849" y="390955"/>
                </a:lnTo>
                <a:lnTo>
                  <a:pt x="210804" y="388138"/>
                </a:lnTo>
                <a:lnTo>
                  <a:pt x="344918" y="52587"/>
                </a:lnTo>
                <a:lnTo>
                  <a:pt x="249645" y="10205"/>
                </a:lnTo>
                <a:lnTo>
                  <a:pt x="9862" y="629443"/>
                </a:lnTo>
                <a:lnTo>
                  <a:pt x="159931" y="687514"/>
                </a:lnTo>
                <a:lnTo>
                  <a:pt x="287191" y="728829"/>
                </a:lnTo>
                <a:lnTo>
                  <a:pt x="284868" y="73606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3" name="任意多边形: 形状 102"/>
          <p:cNvSpPr/>
          <p:nvPr userDrawn="1">
            <p:custDataLst>
              <p:tags r:id="rId72"/>
            </p:custDataLst>
          </p:nvPr>
        </p:nvSpPr>
        <p:spPr>
          <a:xfrm>
            <a:off x="1779908" y="2588508"/>
            <a:ext cx="533495" cy="912601"/>
          </a:xfrm>
          <a:custGeom>
            <a:avLst/>
            <a:gdLst>
              <a:gd name="connsiteX0" fmla="*/ 400193 w 1032861"/>
              <a:gd name="connsiteY0" fmla="*/ 222081 h 1766821"/>
              <a:gd name="connsiteX1" fmla="*/ 16815 w 1032861"/>
              <a:gd name="connsiteY1" fmla="*/ 1338096 h 1766821"/>
              <a:gd name="connsiteX2" fmla="*/ 213417 w 1032861"/>
              <a:gd name="connsiteY2" fmla="*/ 1746758 h 1766821"/>
              <a:gd name="connsiteX3" fmla="*/ 213417 w 1032861"/>
              <a:gd name="connsiteY3" fmla="*/ 1746758 h 1766821"/>
              <a:gd name="connsiteX4" fmla="*/ 634759 w 1032861"/>
              <a:gd name="connsiteY4" fmla="*/ 1543569 h 1766821"/>
              <a:gd name="connsiteX5" fmla="*/ 1016309 w 1032861"/>
              <a:gd name="connsiteY5" fmla="*/ 426945 h 1766821"/>
              <a:gd name="connsiteX6" fmla="*/ 839090 w 1032861"/>
              <a:gd name="connsiteY6" fmla="*/ 27688 h 1766821"/>
              <a:gd name="connsiteX7" fmla="*/ 839090 w 1032861"/>
              <a:gd name="connsiteY7" fmla="*/ 27688 h 1766821"/>
              <a:gd name="connsiteX8" fmla="*/ 400193 w 1032861"/>
              <a:gd name="connsiteY8" fmla="*/ 222043 h 17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2861" h="1766821">
                <a:moveTo>
                  <a:pt x="400193" y="222081"/>
                </a:moveTo>
                <a:lnTo>
                  <a:pt x="16815" y="1338096"/>
                </a:lnTo>
                <a:cubicBezTo>
                  <a:pt x="-38894" y="1505072"/>
                  <a:pt x="48192" y="1686098"/>
                  <a:pt x="213417" y="1746758"/>
                </a:cubicBezTo>
                <a:lnTo>
                  <a:pt x="213417" y="1746758"/>
                </a:lnTo>
                <a:cubicBezTo>
                  <a:pt x="386028" y="1810159"/>
                  <a:pt x="576879" y="1718123"/>
                  <a:pt x="634759" y="1543569"/>
                </a:cubicBezTo>
                <a:lnTo>
                  <a:pt x="1016309" y="426945"/>
                </a:lnTo>
                <a:cubicBezTo>
                  <a:pt x="1068972" y="268080"/>
                  <a:pt x="992243" y="95202"/>
                  <a:pt x="839090" y="27688"/>
                </a:cubicBezTo>
                <a:lnTo>
                  <a:pt x="839090" y="27688"/>
                </a:lnTo>
                <a:cubicBezTo>
                  <a:pt x="664118" y="-49421"/>
                  <a:pt x="460700" y="40635"/>
                  <a:pt x="400193" y="222043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4" name="任意多边形: 形状 103"/>
          <p:cNvSpPr/>
          <p:nvPr userDrawn="1">
            <p:custDataLst>
              <p:tags r:id="rId73"/>
            </p:custDataLst>
          </p:nvPr>
        </p:nvSpPr>
        <p:spPr>
          <a:xfrm>
            <a:off x="1775622" y="2763365"/>
            <a:ext cx="366080" cy="847576"/>
          </a:xfrm>
          <a:custGeom>
            <a:avLst/>
            <a:gdLst>
              <a:gd name="connsiteX0" fmla="*/ 705543 w 708741"/>
              <a:gd name="connsiteY0" fmla="*/ 1640894 h 1640931"/>
              <a:gd name="connsiteX1" fmla="*/ 236982 w 708741"/>
              <a:gd name="connsiteY1" fmla="*/ 1426167 h 1640931"/>
              <a:gd name="connsiteX2" fmla="*/ 38211 w 708741"/>
              <a:gd name="connsiteY2" fmla="*/ 1257287 h 1640931"/>
              <a:gd name="connsiteX3" fmla="*/ 17077 w 708741"/>
              <a:gd name="connsiteY3" fmla="*/ 1017810 h 1640931"/>
              <a:gd name="connsiteX4" fmla="*/ 364432 w 708741"/>
              <a:gd name="connsiteY4" fmla="*/ 0 h 1640931"/>
              <a:gd name="connsiteX5" fmla="*/ 371629 w 708741"/>
              <a:gd name="connsiteY5" fmla="*/ 2475 h 1640931"/>
              <a:gd name="connsiteX6" fmla="*/ 24274 w 708741"/>
              <a:gd name="connsiteY6" fmla="*/ 1020285 h 1640931"/>
              <a:gd name="connsiteX7" fmla="*/ 240181 w 708741"/>
              <a:gd name="connsiteY7" fmla="*/ 1419275 h 1640931"/>
              <a:gd name="connsiteX8" fmla="*/ 708741 w 708741"/>
              <a:gd name="connsiteY8" fmla="*/ 1634001 h 1640931"/>
              <a:gd name="connsiteX9" fmla="*/ 705581 w 708741"/>
              <a:gd name="connsiteY9" fmla="*/ 1640932 h 16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741" h="1640931">
                <a:moveTo>
                  <a:pt x="705543" y="1640894"/>
                </a:moveTo>
                <a:lnTo>
                  <a:pt x="236982" y="1426167"/>
                </a:lnTo>
                <a:cubicBezTo>
                  <a:pt x="146545" y="1384128"/>
                  <a:pt x="77813" y="1325753"/>
                  <a:pt x="38211" y="1257287"/>
                </a:cubicBezTo>
                <a:cubicBezTo>
                  <a:pt x="-4133" y="1184100"/>
                  <a:pt x="-11444" y="1101317"/>
                  <a:pt x="17077" y="1017810"/>
                </a:cubicBezTo>
                <a:lnTo>
                  <a:pt x="364432" y="0"/>
                </a:lnTo>
                <a:lnTo>
                  <a:pt x="371629" y="2475"/>
                </a:lnTo>
                <a:lnTo>
                  <a:pt x="24274" y="1020285"/>
                </a:lnTo>
                <a:cubicBezTo>
                  <a:pt x="-29988" y="1179302"/>
                  <a:pt x="52719" y="1332189"/>
                  <a:pt x="240181" y="1419275"/>
                </a:cubicBezTo>
                <a:lnTo>
                  <a:pt x="708741" y="1634001"/>
                </a:lnTo>
                <a:lnTo>
                  <a:pt x="705581" y="1640932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5" name="任意多边形: 形状 104"/>
          <p:cNvSpPr/>
          <p:nvPr userDrawn="1">
            <p:custDataLst>
              <p:tags r:id="rId74"/>
            </p:custDataLst>
          </p:nvPr>
        </p:nvSpPr>
        <p:spPr>
          <a:xfrm rot="17881800">
            <a:off x="2026566" y="3023138"/>
            <a:ext cx="454144" cy="194508"/>
          </a:xfrm>
          <a:custGeom>
            <a:avLst/>
            <a:gdLst>
              <a:gd name="connsiteX0" fmla="*/ 602786 w 603631"/>
              <a:gd name="connsiteY0" fmla="*/ 7770 h 258533"/>
              <a:gd name="connsiteX1" fmla="*/ 603631 w 603631"/>
              <a:gd name="connsiteY1" fmla="*/ 12918 h 258533"/>
              <a:gd name="connsiteX2" fmla="*/ 88020 w 603631"/>
              <a:gd name="connsiteY2" fmla="*/ 97075 h 258533"/>
              <a:gd name="connsiteX3" fmla="*/ 88020 w 603631"/>
              <a:gd name="connsiteY3" fmla="*/ 258533 h 258533"/>
              <a:gd name="connsiteX4" fmla="*/ 82791 w 603631"/>
              <a:gd name="connsiteY4" fmla="*/ 258533 h 258533"/>
              <a:gd name="connsiteX5" fmla="*/ 82791 w 603631"/>
              <a:gd name="connsiteY5" fmla="*/ 95764 h 258533"/>
              <a:gd name="connsiteX6" fmla="*/ 0 w 603631"/>
              <a:gd name="connsiteY6" fmla="*/ 3491 h 258533"/>
              <a:gd name="connsiteX7" fmla="*/ 3887 w 603631"/>
              <a:gd name="connsiteY7" fmla="*/ 0 h 258533"/>
              <a:gd name="connsiteX8" fmla="*/ 86470 w 603631"/>
              <a:gd name="connsiteY8" fmla="*/ 92034 h 25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31" h="258533">
                <a:moveTo>
                  <a:pt x="602786" y="7770"/>
                </a:moveTo>
                <a:lnTo>
                  <a:pt x="603631" y="12918"/>
                </a:lnTo>
                <a:lnTo>
                  <a:pt x="88020" y="97075"/>
                </a:lnTo>
                <a:lnTo>
                  <a:pt x="88020" y="258533"/>
                </a:lnTo>
                <a:lnTo>
                  <a:pt x="82791" y="258533"/>
                </a:lnTo>
                <a:lnTo>
                  <a:pt x="82791" y="95764"/>
                </a:lnTo>
                <a:lnTo>
                  <a:pt x="0" y="3491"/>
                </a:lnTo>
                <a:lnTo>
                  <a:pt x="3887" y="0"/>
                </a:lnTo>
                <a:lnTo>
                  <a:pt x="86470" y="9203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108" name="矩形: 圆角 107"/>
          <p:cNvSpPr/>
          <p:nvPr userDrawn="1">
            <p:custDataLst>
              <p:tags r:id="rId75"/>
            </p:custDataLst>
          </p:nvPr>
        </p:nvSpPr>
        <p:spPr>
          <a:xfrm>
            <a:off x="1558082" y="4379189"/>
            <a:ext cx="707378" cy="491870"/>
          </a:xfrm>
          <a:prstGeom prst="round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09" name="椭圆 108"/>
          <p:cNvSpPr/>
          <p:nvPr userDrawn="1">
            <p:custDataLst>
              <p:tags r:id="rId76"/>
            </p:custDataLst>
          </p:nvPr>
        </p:nvSpPr>
        <p:spPr>
          <a:xfrm>
            <a:off x="1635575" y="4427771"/>
            <a:ext cx="152234" cy="152234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1" name="任意多边形: 形状 110"/>
          <p:cNvSpPr/>
          <p:nvPr userDrawn="1">
            <p:custDataLst>
              <p:tags r:id="rId77"/>
            </p:custDataLst>
          </p:nvPr>
        </p:nvSpPr>
        <p:spPr>
          <a:xfrm>
            <a:off x="1642597" y="4467657"/>
            <a:ext cx="563661" cy="320795"/>
          </a:xfrm>
          <a:custGeom>
            <a:avLst/>
            <a:gdLst>
              <a:gd name="connsiteX0" fmla="*/ 335931 w 364300"/>
              <a:gd name="connsiteY0" fmla="*/ 56737 h 56737"/>
              <a:gd name="connsiteX1" fmla="*/ 28369 w 364300"/>
              <a:gd name="connsiteY1" fmla="*/ 56737 h 56737"/>
              <a:gd name="connsiteX2" fmla="*/ 0 w 364300"/>
              <a:gd name="connsiteY2" fmla="*/ 28369 h 56737"/>
              <a:gd name="connsiteX3" fmla="*/ 28369 w 364300"/>
              <a:gd name="connsiteY3" fmla="*/ 0 h 56737"/>
              <a:gd name="connsiteX4" fmla="*/ 335931 w 364300"/>
              <a:gd name="connsiteY4" fmla="*/ 0 h 56737"/>
              <a:gd name="connsiteX5" fmla="*/ 364300 w 364300"/>
              <a:gd name="connsiteY5" fmla="*/ 28369 h 56737"/>
              <a:gd name="connsiteX6" fmla="*/ 335931 w 364300"/>
              <a:gd name="connsiteY6" fmla="*/ 56737 h 56737"/>
              <a:gd name="connsiteX7" fmla="*/ 28369 w 364300"/>
              <a:gd name="connsiteY7" fmla="*/ 7616 h 56737"/>
              <a:gd name="connsiteX8" fmla="*/ 7616 w 364300"/>
              <a:gd name="connsiteY8" fmla="*/ 28369 h 56737"/>
              <a:gd name="connsiteX9" fmla="*/ 28369 w 364300"/>
              <a:gd name="connsiteY9" fmla="*/ 49121 h 56737"/>
              <a:gd name="connsiteX10" fmla="*/ 335931 w 364300"/>
              <a:gd name="connsiteY10" fmla="*/ 49121 h 56737"/>
              <a:gd name="connsiteX11" fmla="*/ 356685 w 364300"/>
              <a:gd name="connsiteY11" fmla="*/ 28369 h 56737"/>
              <a:gd name="connsiteX12" fmla="*/ 335931 w 364300"/>
              <a:gd name="connsiteY12" fmla="*/ 7616 h 56737"/>
              <a:gd name="connsiteX13" fmla="*/ 28369 w 364300"/>
              <a:gd name="connsiteY13" fmla="*/ 7616 h 5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4" h="674">
                <a:moveTo>
                  <a:pt x="766" y="167"/>
                </a:moveTo>
                <a:lnTo>
                  <a:pt x="432" y="167"/>
                </a:lnTo>
                <a:cubicBezTo>
                  <a:pt x="415" y="167"/>
                  <a:pt x="402" y="153"/>
                  <a:pt x="402" y="136"/>
                </a:cubicBezTo>
                <a:cubicBezTo>
                  <a:pt x="402" y="119"/>
                  <a:pt x="415" y="105"/>
                  <a:pt x="432" y="105"/>
                </a:cubicBezTo>
                <a:lnTo>
                  <a:pt x="766" y="105"/>
                </a:lnTo>
                <a:cubicBezTo>
                  <a:pt x="783" y="105"/>
                  <a:pt x="797" y="119"/>
                  <a:pt x="797" y="136"/>
                </a:cubicBezTo>
                <a:cubicBezTo>
                  <a:pt x="797" y="153"/>
                  <a:pt x="783" y="167"/>
                  <a:pt x="766" y="167"/>
                </a:cubicBezTo>
                <a:close/>
                <a:moveTo>
                  <a:pt x="432" y="113"/>
                </a:moveTo>
                <a:cubicBezTo>
                  <a:pt x="420" y="113"/>
                  <a:pt x="410" y="124"/>
                  <a:pt x="410" y="136"/>
                </a:cubicBezTo>
                <a:cubicBezTo>
                  <a:pt x="410" y="148"/>
                  <a:pt x="420" y="158"/>
                  <a:pt x="432" y="158"/>
                </a:cubicBezTo>
                <a:lnTo>
                  <a:pt x="766" y="158"/>
                </a:lnTo>
                <a:cubicBezTo>
                  <a:pt x="778" y="158"/>
                  <a:pt x="788" y="148"/>
                  <a:pt x="788" y="136"/>
                </a:cubicBezTo>
                <a:cubicBezTo>
                  <a:pt x="788" y="124"/>
                  <a:pt x="778" y="113"/>
                  <a:pt x="766" y="113"/>
                </a:cubicBezTo>
                <a:lnTo>
                  <a:pt x="432" y="113"/>
                </a:lnTo>
                <a:close/>
                <a:moveTo>
                  <a:pt x="751" y="568"/>
                </a:moveTo>
                <a:lnTo>
                  <a:pt x="31" y="568"/>
                </a:lnTo>
                <a:cubicBezTo>
                  <a:pt x="14" y="568"/>
                  <a:pt x="0" y="555"/>
                  <a:pt x="0" y="538"/>
                </a:cubicBezTo>
                <a:cubicBezTo>
                  <a:pt x="0" y="521"/>
                  <a:pt x="14" y="507"/>
                  <a:pt x="31" y="507"/>
                </a:cubicBezTo>
                <a:lnTo>
                  <a:pt x="751" y="507"/>
                </a:lnTo>
                <a:cubicBezTo>
                  <a:pt x="768" y="507"/>
                  <a:pt x="782" y="521"/>
                  <a:pt x="782" y="538"/>
                </a:cubicBezTo>
                <a:cubicBezTo>
                  <a:pt x="782" y="555"/>
                  <a:pt x="768" y="568"/>
                  <a:pt x="751" y="568"/>
                </a:cubicBezTo>
                <a:close/>
                <a:moveTo>
                  <a:pt x="31" y="515"/>
                </a:moveTo>
                <a:cubicBezTo>
                  <a:pt x="18" y="515"/>
                  <a:pt x="8" y="525"/>
                  <a:pt x="8" y="538"/>
                </a:cubicBezTo>
                <a:cubicBezTo>
                  <a:pt x="8" y="550"/>
                  <a:pt x="18" y="560"/>
                  <a:pt x="31" y="560"/>
                </a:cubicBezTo>
                <a:lnTo>
                  <a:pt x="751" y="560"/>
                </a:lnTo>
                <a:cubicBezTo>
                  <a:pt x="764" y="560"/>
                  <a:pt x="774" y="550"/>
                  <a:pt x="774" y="538"/>
                </a:cubicBezTo>
                <a:cubicBezTo>
                  <a:pt x="774" y="525"/>
                  <a:pt x="764" y="515"/>
                  <a:pt x="751" y="515"/>
                </a:cubicBezTo>
                <a:lnTo>
                  <a:pt x="31" y="515"/>
                </a:lnTo>
                <a:close/>
                <a:moveTo>
                  <a:pt x="751" y="674"/>
                </a:moveTo>
                <a:lnTo>
                  <a:pt x="418" y="674"/>
                </a:lnTo>
                <a:cubicBezTo>
                  <a:pt x="401" y="674"/>
                  <a:pt x="387" y="660"/>
                  <a:pt x="387" y="643"/>
                </a:cubicBezTo>
                <a:cubicBezTo>
                  <a:pt x="387" y="626"/>
                  <a:pt x="401" y="612"/>
                  <a:pt x="418" y="612"/>
                </a:cubicBezTo>
                <a:lnTo>
                  <a:pt x="751" y="612"/>
                </a:lnTo>
                <a:cubicBezTo>
                  <a:pt x="768" y="612"/>
                  <a:pt x="782" y="626"/>
                  <a:pt x="782" y="643"/>
                </a:cubicBezTo>
                <a:cubicBezTo>
                  <a:pt x="782" y="660"/>
                  <a:pt x="768" y="674"/>
                  <a:pt x="751" y="674"/>
                </a:cubicBezTo>
                <a:close/>
                <a:moveTo>
                  <a:pt x="418" y="620"/>
                </a:moveTo>
                <a:cubicBezTo>
                  <a:pt x="405" y="620"/>
                  <a:pt x="395" y="630"/>
                  <a:pt x="395" y="643"/>
                </a:cubicBezTo>
                <a:cubicBezTo>
                  <a:pt x="395" y="655"/>
                  <a:pt x="405" y="665"/>
                  <a:pt x="418" y="665"/>
                </a:cubicBezTo>
                <a:lnTo>
                  <a:pt x="751" y="665"/>
                </a:lnTo>
                <a:cubicBezTo>
                  <a:pt x="764" y="665"/>
                  <a:pt x="774" y="655"/>
                  <a:pt x="774" y="643"/>
                </a:cubicBezTo>
                <a:cubicBezTo>
                  <a:pt x="774" y="630"/>
                  <a:pt x="764" y="620"/>
                  <a:pt x="751" y="620"/>
                </a:cubicBezTo>
                <a:lnTo>
                  <a:pt x="418" y="620"/>
                </a:lnTo>
                <a:close/>
                <a:moveTo>
                  <a:pt x="1153" y="62"/>
                </a:moveTo>
                <a:lnTo>
                  <a:pt x="432" y="62"/>
                </a:lnTo>
                <a:cubicBezTo>
                  <a:pt x="415" y="62"/>
                  <a:pt x="402" y="48"/>
                  <a:pt x="402" y="31"/>
                </a:cubicBezTo>
                <a:cubicBezTo>
                  <a:pt x="402" y="14"/>
                  <a:pt x="415" y="0"/>
                  <a:pt x="432" y="0"/>
                </a:cubicBezTo>
                <a:lnTo>
                  <a:pt x="1153" y="0"/>
                </a:lnTo>
                <a:cubicBezTo>
                  <a:pt x="1170" y="0"/>
                  <a:pt x="1184" y="14"/>
                  <a:pt x="1184" y="31"/>
                </a:cubicBezTo>
                <a:cubicBezTo>
                  <a:pt x="1184" y="48"/>
                  <a:pt x="1170" y="62"/>
                  <a:pt x="1153" y="62"/>
                </a:cubicBezTo>
                <a:close/>
                <a:moveTo>
                  <a:pt x="432" y="8"/>
                </a:moveTo>
                <a:cubicBezTo>
                  <a:pt x="420" y="8"/>
                  <a:pt x="410" y="18"/>
                  <a:pt x="410" y="31"/>
                </a:cubicBezTo>
                <a:cubicBezTo>
                  <a:pt x="410" y="43"/>
                  <a:pt x="420" y="53"/>
                  <a:pt x="432" y="53"/>
                </a:cubicBezTo>
                <a:lnTo>
                  <a:pt x="1153" y="53"/>
                </a:lnTo>
                <a:cubicBezTo>
                  <a:pt x="1165" y="53"/>
                  <a:pt x="1175" y="43"/>
                  <a:pt x="1175" y="31"/>
                </a:cubicBezTo>
                <a:cubicBezTo>
                  <a:pt x="1175" y="18"/>
                  <a:pt x="1165" y="8"/>
                  <a:pt x="1153" y="8"/>
                </a:cubicBezTo>
                <a:lnTo>
                  <a:pt x="432" y="8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112" name="椭圆 111"/>
          <p:cNvSpPr/>
          <p:nvPr userDrawn="1">
            <p:custDataLst>
              <p:tags r:id="rId78"/>
            </p:custDataLst>
          </p:nvPr>
        </p:nvSpPr>
        <p:spPr>
          <a:xfrm>
            <a:off x="2061044" y="4669181"/>
            <a:ext cx="152234" cy="152234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5" name="任意多边形: 形状 114"/>
          <p:cNvSpPr/>
          <p:nvPr userDrawn="1">
            <p:custDataLst>
              <p:tags r:id="rId79"/>
            </p:custDataLst>
          </p:nvPr>
        </p:nvSpPr>
        <p:spPr>
          <a:xfrm>
            <a:off x="1560068" y="4623137"/>
            <a:ext cx="703445" cy="3933"/>
          </a:xfrm>
          <a:custGeom>
            <a:avLst/>
            <a:gdLst>
              <a:gd name="connsiteX0" fmla="*/ 0 w 1361889"/>
              <a:gd name="connsiteY0" fmla="*/ 0 h 7615"/>
              <a:gd name="connsiteX1" fmla="*/ 1361890 w 1361889"/>
              <a:gd name="connsiteY1" fmla="*/ 0 h 7615"/>
              <a:gd name="connsiteX2" fmla="*/ 1361890 w 1361889"/>
              <a:gd name="connsiteY2" fmla="*/ 7616 h 7615"/>
              <a:gd name="connsiteX3" fmla="*/ 0 w 136188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889" h="7615">
                <a:moveTo>
                  <a:pt x="0" y="0"/>
                </a:moveTo>
                <a:lnTo>
                  <a:pt x="1361890" y="0"/>
                </a:lnTo>
                <a:lnTo>
                  <a:pt x="1361890" y="7616"/>
                </a:lnTo>
                <a:lnTo>
                  <a:pt x="0" y="7616"/>
                </a:ln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6" name="任意多边形: 形状 115"/>
          <p:cNvSpPr/>
          <p:nvPr userDrawn="1">
            <p:custDataLst>
              <p:tags r:id="rId80"/>
            </p:custDataLst>
          </p:nvPr>
        </p:nvSpPr>
        <p:spPr>
          <a:xfrm>
            <a:off x="1066502" y="3840587"/>
            <a:ext cx="391232" cy="754178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7" name="任意多边形: 形状 116"/>
          <p:cNvSpPr/>
          <p:nvPr userDrawn="1">
            <p:custDataLst>
              <p:tags r:id="rId81"/>
            </p:custDataLst>
          </p:nvPr>
        </p:nvSpPr>
        <p:spPr>
          <a:xfrm>
            <a:off x="1088374" y="3871237"/>
            <a:ext cx="324669" cy="1216986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8" name="任意多边形: 形状 117"/>
          <p:cNvSpPr/>
          <p:nvPr userDrawn="1">
            <p:custDataLst>
              <p:tags r:id="rId82"/>
            </p:custDataLst>
          </p:nvPr>
        </p:nvSpPr>
        <p:spPr>
          <a:xfrm>
            <a:off x="756279" y="4028968"/>
            <a:ext cx="253201" cy="543014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9" name="任意多边形: 形状 118"/>
          <p:cNvSpPr/>
          <p:nvPr userDrawn="1">
            <p:custDataLst>
              <p:tags r:id="rId83"/>
            </p:custDataLst>
          </p:nvPr>
        </p:nvSpPr>
        <p:spPr>
          <a:xfrm>
            <a:off x="804560" y="4117200"/>
            <a:ext cx="273996" cy="910789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0" name="任意多边形: 形状 119"/>
          <p:cNvSpPr/>
          <p:nvPr userDrawn="1">
            <p:custDataLst>
              <p:tags r:id="rId84"/>
            </p:custDataLst>
          </p:nvPr>
        </p:nvSpPr>
        <p:spPr>
          <a:xfrm>
            <a:off x="1319623" y="4439189"/>
            <a:ext cx="296085" cy="159099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1" name="任意多边形: 形状 120"/>
          <p:cNvSpPr/>
          <p:nvPr userDrawn="1">
            <p:custDataLst>
              <p:tags r:id="rId85"/>
            </p:custDataLst>
          </p:nvPr>
        </p:nvSpPr>
        <p:spPr>
          <a:xfrm>
            <a:off x="1154740" y="4348516"/>
            <a:ext cx="442032" cy="460724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22" name="任意多边形: 形状 121"/>
          <p:cNvSpPr/>
          <p:nvPr userDrawn="1">
            <p:custDataLst>
              <p:tags r:id="rId86"/>
            </p:custDataLst>
          </p:nvPr>
        </p:nvSpPr>
        <p:spPr>
          <a:xfrm>
            <a:off x="1130648" y="4368475"/>
            <a:ext cx="356740" cy="762458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3" name="任意多边形: 形状 122"/>
          <p:cNvSpPr/>
          <p:nvPr userDrawn="1">
            <p:custDataLst>
              <p:tags r:id="rId87"/>
            </p:custDataLst>
          </p:nvPr>
        </p:nvSpPr>
        <p:spPr>
          <a:xfrm>
            <a:off x="641219" y="4439135"/>
            <a:ext cx="297702" cy="30016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4" name="任意多边形: 形状 123"/>
          <p:cNvSpPr/>
          <p:nvPr userDrawn="1">
            <p:custDataLst>
              <p:tags r:id="rId88"/>
            </p:custDataLst>
          </p:nvPr>
        </p:nvSpPr>
        <p:spPr>
          <a:xfrm>
            <a:off x="665334" y="4477018"/>
            <a:ext cx="450809" cy="542681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5" name="任意多边形: 形状 124"/>
          <p:cNvSpPr/>
          <p:nvPr userDrawn="1">
            <p:custDataLst>
              <p:tags r:id="rId89"/>
            </p:custDataLst>
          </p:nvPr>
        </p:nvSpPr>
        <p:spPr>
          <a:xfrm>
            <a:off x="922552" y="4929999"/>
            <a:ext cx="341935" cy="592928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6" name="任意多边形: 形状 125"/>
          <p:cNvSpPr/>
          <p:nvPr userDrawn="1">
            <p:custDataLst>
              <p:tags r:id="rId90"/>
            </p:custDataLst>
          </p:nvPr>
        </p:nvSpPr>
        <p:spPr>
          <a:xfrm>
            <a:off x="903902" y="4909832"/>
            <a:ext cx="373361" cy="75659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7" name="任意多边形: 形状 126"/>
          <p:cNvSpPr/>
          <p:nvPr userDrawn="1">
            <p:custDataLst>
              <p:tags r:id="rId91"/>
            </p:custDataLst>
          </p:nvPr>
        </p:nvSpPr>
        <p:spPr>
          <a:xfrm>
            <a:off x="902494" y="4908423"/>
            <a:ext cx="376179" cy="78475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30" name="任意多边形: 形状 129"/>
          <p:cNvSpPr/>
          <p:nvPr userDrawn="1">
            <p:custDataLst>
              <p:tags r:id="rId92"/>
            </p:custDataLst>
          </p:nvPr>
        </p:nvSpPr>
        <p:spPr>
          <a:xfrm rot="16200000">
            <a:off x="1160718" y="2598255"/>
            <a:ext cx="212803" cy="333527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1" name="任意多边形: 形状 130"/>
          <p:cNvSpPr/>
          <p:nvPr userDrawn="1">
            <p:custDataLst>
              <p:tags r:id="rId93"/>
            </p:custDataLst>
          </p:nvPr>
        </p:nvSpPr>
        <p:spPr>
          <a:xfrm>
            <a:off x="3118909" y="2547935"/>
            <a:ext cx="826758" cy="280811"/>
          </a:xfrm>
          <a:custGeom>
            <a:avLst/>
            <a:gdLst>
              <a:gd name="connsiteX0" fmla="*/ 296392 w 1034973"/>
              <a:gd name="connsiteY0" fmla="*/ 317092 h 317092"/>
              <a:gd name="connsiteX1" fmla="*/ 293955 w 1034973"/>
              <a:gd name="connsiteY1" fmla="*/ 316216 h 317092"/>
              <a:gd name="connsiteX2" fmla="*/ 1357 w 1034973"/>
              <a:gd name="connsiteY2" fmla="*/ 71141 h 317092"/>
              <a:gd name="connsiteX3" fmla="*/ 900 w 1034973"/>
              <a:gd name="connsiteY3" fmla="*/ 65772 h 317092"/>
              <a:gd name="connsiteX4" fmla="*/ 6269 w 1034973"/>
              <a:gd name="connsiteY4" fmla="*/ 65315 h 317092"/>
              <a:gd name="connsiteX5" fmla="*/ 296087 w 1034973"/>
              <a:gd name="connsiteY5" fmla="*/ 308029 h 317092"/>
              <a:gd name="connsiteX6" fmla="*/ 578099 w 1034973"/>
              <a:gd name="connsiteY6" fmla="*/ 1228 h 317092"/>
              <a:gd name="connsiteX7" fmla="*/ 583278 w 1034973"/>
              <a:gd name="connsiteY7" fmla="*/ 848 h 317092"/>
              <a:gd name="connsiteX8" fmla="*/ 834750 w 1034973"/>
              <a:gd name="connsiteY8" fmla="*/ 202856 h 317092"/>
              <a:gd name="connsiteX9" fmla="*/ 1029105 w 1034973"/>
              <a:gd name="connsiteY9" fmla="*/ 77538 h 317092"/>
              <a:gd name="connsiteX10" fmla="*/ 1034360 w 1034973"/>
              <a:gd name="connsiteY10" fmla="*/ 78681 h 317092"/>
              <a:gd name="connsiteX11" fmla="*/ 1033218 w 1034973"/>
              <a:gd name="connsiteY11" fmla="*/ 83935 h 317092"/>
              <a:gd name="connsiteX12" fmla="*/ 836540 w 1034973"/>
              <a:gd name="connsiteY12" fmla="*/ 210738 h 317092"/>
              <a:gd name="connsiteX13" fmla="*/ 832085 w 1034973"/>
              <a:gd name="connsiteY13" fmla="*/ 210510 h 317092"/>
              <a:gd name="connsiteX14" fmla="*/ 581222 w 1034973"/>
              <a:gd name="connsiteY14" fmla="*/ 9035 h 317092"/>
              <a:gd name="connsiteX15" fmla="*/ 299172 w 1034973"/>
              <a:gd name="connsiteY15" fmla="*/ 315874 h 317092"/>
              <a:gd name="connsiteX16" fmla="*/ 296354 w 1034973"/>
              <a:gd name="connsiteY16" fmla="*/ 317092 h 3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36" h="590">
                <a:moveTo>
                  <a:pt x="971" y="0"/>
                </a:moveTo>
                <a:cubicBezTo>
                  <a:pt x="1003" y="0"/>
                  <a:pt x="1028" y="26"/>
                  <a:pt x="1028" y="57"/>
                </a:cubicBezTo>
                <a:cubicBezTo>
                  <a:pt x="1028" y="69"/>
                  <a:pt x="1024" y="80"/>
                  <a:pt x="1018" y="89"/>
                </a:cubicBezTo>
                <a:lnTo>
                  <a:pt x="1017" y="90"/>
                </a:lnTo>
                <a:lnTo>
                  <a:pt x="1320" y="333"/>
                </a:lnTo>
                <a:lnTo>
                  <a:pt x="1321" y="331"/>
                </a:lnTo>
                <a:cubicBezTo>
                  <a:pt x="1334" y="313"/>
                  <a:pt x="1357" y="304"/>
                  <a:pt x="1380" y="309"/>
                </a:cubicBezTo>
                <a:cubicBezTo>
                  <a:pt x="1393" y="313"/>
                  <a:pt x="1405" y="320"/>
                  <a:pt x="1412" y="331"/>
                </a:cubicBezTo>
                <a:lnTo>
                  <a:pt x="1413" y="332"/>
                </a:lnTo>
                <a:lnTo>
                  <a:pt x="1626" y="195"/>
                </a:lnTo>
                <a:lnTo>
                  <a:pt x="1624" y="190"/>
                </a:lnTo>
                <a:cubicBezTo>
                  <a:pt x="1622" y="181"/>
                  <a:pt x="1622" y="172"/>
                  <a:pt x="1624" y="162"/>
                </a:cubicBezTo>
                <a:cubicBezTo>
                  <a:pt x="1631" y="132"/>
                  <a:pt x="1662" y="113"/>
                  <a:pt x="1692" y="120"/>
                </a:cubicBezTo>
                <a:cubicBezTo>
                  <a:pt x="1723" y="127"/>
                  <a:pt x="1742" y="158"/>
                  <a:pt x="1734" y="189"/>
                </a:cubicBezTo>
                <a:cubicBezTo>
                  <a:pt x="1727" y="219"/>
                  <a:pt x="1696" y="238"/>
                  <a:pt x="1666" y="231"/>
                </a:cubicBezTo>
                <a:cubicBezTo>
                  <a:pt x="1653" y="228"/>
                  <a:pt x="1642" y="220"/>
                  <a:pt x="1634" y="210"/>
                </a:cubicBezTo>
                <a:lnTo>
                  <a:pt x="1631" y="206"/>
                </a:lnTo>
                <a:lnTo>
                  <a:pt x="1419" y="342"/>
                </a:lnTo>
                <a:lnTo>
                  <a:pt x="1420" y="345"/>
                </a:lnTo>
                <a:cubicBezTo>
                  <a:pt x="1424" y="355"/>
                  <a:pt x="1425" y="367"/>
                  <a:pt x="1422" y="378"/>
                </a:cubicBezTo>
                <a:cubicBezTo>
                  <a:pt x="1415" y="408"/>
                  <a:pt x="1384" y="427"/>
                  <a:pt x="1354" y="420"/>
                </a:cubicBezTo>
                <a:cubicBezTo>
                  <a:pt x="1323" y="413"/>
                  <a:pt x="1304" y="382"/>
                  <a:pt x="1312" y="352"/>
                </a:cubicBezTo>
                <a:cubicBezTo>
                  <a:pt x="1312" y="350"/>
                  <a:pt x="1313" y="348"/>
                  <a:pt x="1313" y="346"/>
                </a:cubicBezTo>
                <a:lnTo>
                  <a:pt x="1314" y="344"/>
                </a:lnTo>
                <a:lnTo>
                  <a:pt x="1009" y="99"/>
                </a:lnTo>
                <a:lnTo>
                  <a:pt x="1007" y="101"/>
                </a:lnTo>
                <a:cubicBezTo>
                  <a:pt x="997" y="109"/>
                  <a:pt x="984" y="114"/>
                  <a:pt x="971" y="114"/>
                </a:cubicBezTo>
                <a:cubicBezTo>
                  <a:pt x="955" y="114"/>
                  <a:pt x="941" y="107"/>
                  <a:pt x="930" y="97"/>
                </a:cubicBezTo>
                <a:lnTo>
                  <a:pt x="928" y="94"/>
                </a:lnTo>
                <a:lnTo>
                  <a:pt x="561" y="494"/>
                </a:lnTo>
                <a:lnTo>
                  <a:pt x="563" y="497"/>
                </a:lnTo>
                <a:cubicBezTo>
                  <a:pt x="571" y="506"/>
                  <a:pt x="576" y="519"/>
                  <a:pt x="576" y="533"/>
                </a:cubicBezTo>
                <a:cubicBezTo>
                  <a:pt x="576" y="564"/>
                  <a:pt x="550" y="590"/>
                  <a:pt x="519" y="590"/>
                </a:cubicBezTo>
                <a:cubicBezTo>
                  <a:pt x="487" y="590"/>
                  <a:pt x="462" y="564"/>
                  <a:pt x="462" y="533"/>
                </a:cubicBezTo>
                <a:cubicBezTo>
                  <a:pt x="462" y="527"/>
                  <a:pt x="463" y="521"/>
                  <a:pt x="464" y="516"/>
                </a:cubicBezTo>
                <a:lnTo>
                  <a:pt x="466" y="511"/>
                </a:lnTo>
                <a:lnTo>
                  <a:pt x="94" y="200"/>
                </a:lnTo>
                <a:lnTo>
                  <a:pt x="93" y="201"/>
                </a:lnTo>
                <a:cubicBezTo>
                  <a:pt x="83" y="209"/>
                  <a:pt x="71" y="214"/>
                  <a:pt x="57" y="214"/>
                </a:cubicBezTo>
                <a:cubicBezTo>
                  <a:pt x="25" y="214"/>
                  <a:pt x="0" y="188"/>
                  <a:pt x="0" y="157"/>
                </a:cubicBezTo>
                <a:cubicBezTo>
                  <a:pt x="0" y="126"/>
                  <a:pt x="25" y="100"/>
                  <a:pt x="57" y="100"/>
                </a:cubicBezTo>
                <a:cubicBezTo>
                  <a:pt x="88" y="100"/>
                  <a:pt x="114" y="126"/>
                  <a:pt x="114" y="157"/>
                </a:cubicBezTo>
                <a:cubicBezTo>
                  <a:pt x="114" y="169"/>
                  <a:pt x="110" y="180"/>
                  <a:pt x="104" y="189"/>
                </a:cubicBezTo>
                <a:lnTo>
                  <a:pt x="103" y="191"/>
                </a:lnTo>
                <a:lnTo>
                  <a:pt x="472" y="500"/>
                </a:lnTo>
                <a:lnTo>
                  <a:pt x="475" y="497"/>
                </a:lnTo>
                <a:cubicBezTo>
                  <a:pt x="485" y="484"/>
                  <a:pt x="501" y="476"/>
                  <a:pt x="519" y="476"/>
                </a:cubicBezTo>
                <a:cubicBezTo>
                  <a:pt x="530" y="476"/>
                  <a:pt x="541" y="479"/>
                  <a:pt x="550" y="486"/>
                </a:cubicBezTo>
                <a:lnTo>
                  <a:pt x="552" y="486"/>
                </a:lnTo>
                <a:lnTo>
                  <a:pt x="921" y="84"/>
                </a:lnTo>
                <a:lnTo>
                  <a:pt x="921" y="84"/>
                </a:lnTo>
                <a:cubicBezTo>
                  <a:pt x="916" y="76"/>
                  <a:pt x="914" y="66"/>
                  <a:pt x="914" y="57"/>
                </a:cubicBezTo>
                <a:cubicBezTo>
                  <a:pt x="914" y="25"/>
                  <a:pt x="940" y="0"/>
                  <a:pt x="97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4"/>
            </p:custDataLst>
          </p:nvPr>
        </p:nvSpPr>
        <p:spPr>
          <a:xfrm>
            <a:off x="4515424" y="1924554"/>
            <a:ext cx="3940595" cy="160915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500" u="none" strike="noStrike" kern="1200" spc="0" normalizeH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7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8"/>
            </p:custDataLst>
          </p:nvPr>
        </p:nvSpPr>
        <p:spPr>
          <a:xfrm>
            <a:off x="6069850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 u="none" strike="noStrike" kern="1200" spc="0" normalizeH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9"/>
            </p:custDataLst>
          </p:nvPr>
        </p:nvSpPr>
        <p:spPr>
          <a:xfrm>
            <a:off x="695622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0"/>
            </p:custDataLst>
          </p:nvPr>
        </p:nvSpPr>
        <p:spPr>
          <a:xfrm>
            <a:off x="6296019" y="4424475"/>
            <a:ext cx="2160000" cy="37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1" u="none" strike="noStrike" kern="1200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900" y="857250"/>
            <a:ext cx="9142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形状 221"/>
          <p:cNvSpPr/>
          <p:nvPr userDrawn="1">
            <p:custDataLst>
              <p:tags r:id="rId3"/>
            </p:custDataLst>
          </p:nvPr>
        </p:nvSpPr>
        <p:spPr>
          <a:xfrm>
            <a:off x="670937" y="1011856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形状 221"/>
          <p:cNvSpPr/>
          <p:nvPr userDrawn="1">
            <p:custDataLst>
              <p:tags r:id="rId4"/>
            </p:custDataLst>
          </p:nvPr>
        </p:nvSpPr>
        <p:spPr>
          <a:xfrm>
            <a:off x="688566" y="5627690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形状 221"/>
          <p:cNvSpPr/>
          <p:nvPr userDrawn="1">
            <p:custDataLst>
              <p:tags r:id="rId5"/>
            </p:custDataLst>
          </p:nvPr>
        </p:nvSpPr>
        <p:spPr>
          <a:xfrm>
            <a:off x="0" y="857250"/>
            <a:ext cx="550069" cy="470201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形状 221"/>
          <p:cNvSpPr/>
          <p:nvPr userDrawn="1">
            <p:custDataLst>
              <p:tags r:id="rId6"/>
            </p:custDataLst>
          </p:nvPr>
        </p:nvSpPr>
        <p:spPr>
          <a:xfrm>
            <a:off x="149864" y="1011856"/>
            <a:ext cx="550068" cy="470058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形状 221"/>
          <p:cNvSpPr/>
          <p:nvPr userDrawn="1">
            <p:custDataLst>
              <p:tags r:id="rId7"/>
            </p:custDataLst>
          </p:nvPr>
        </p:nvSpPr>
        <p:spPr>
          <a:xfrm>
            <a:off x="8593932" y="857250"/>
            <a:ext cx="550068" cy="470201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形状 221"/>
          <p:cNvSpPr/>
          <p:nvPr userDrawn="1">
            <p:custDataLst>
              <p:tags r:id="rId8"/>
            </p:custDataLst>
          </p:nvPr>
        </p:nvSpPr>
        <p:spPr>
          <a:xfrm>
            <a:off x="8434058" y="1011856"/>
            <a:ext cx="550069" cy="470058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形状 221"/>
          <p:cNvSpPr/>
          <p:nvPr userDrawn="1">
            <p:custDataLst>
              <p:tags r:id="rId9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形状 221"/>
          <p:cNvSpPr/>
          <p:nvPr userDrawn="1">
            <p:custDataLst>
              <p:tags r:id="rId10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形状 221"/>
          <p:cNvSpPr/>
          <p:nvPr userDrawn="1">
            <p:custDataLst>
              <p:tags r:id="rId11"/>
            </p:custDataLst>
          </p:nvPr>
        </p:nvSpPr>
        <p:spPr>
          <a:xfrm>
            <a:off x="8456315" y="5373743"/>
            <a:ext cx="550069" cy="47013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形状 221"/>
          <p:cNvSpPr/>
          <p:nvPr userDrawn="1">
            <p:custDataLst>
              <p:tags r:id="rId12"/>
            </p:custDataLst>
          </p:nvPr>
        </p:nvSpPr>
        <p:spPr>
          <a:xfrm>
            <a:off x="0" y="5530549"/>
            <a:ext cx="550069" cy="470201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形状 221"/>
          <p:cNvSpPr/>
          <p:nvPr userDrawn="1">
            <p:custDataLst>
              <p:tags r:id="rId13"/>
            </p:custDataLst>
          </p:nvPr>
        </p:nvSpPr>
        <p:spPr>
          <a:xfrm>
            <a:off x="137663" y="5370584"/>
            <a:ext cx="550068" cy="47013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图形 22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48708" y="3105847"/>
            <a:ext cx="300038" cy="21717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1308" y="1093295"/>
            <a:ext cx="307181" cy="307181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8555501" y="1095440"/>
            <a:ext cx="307181" cy="307181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V="1">
            <a:off x="259107" y="5452059"/>
            <a:ext cx="307181" cy="30718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 flipV="1">
            <a:off x="8577758" y="5455217"/>
            <a:ext cx="307181" cy="307181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670937" y="1607427"/>
            <a:ext cx="3158027" cy="36431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6"/>
            </p:custDataLst>
          </p:nvPr>
        </p:nvSpPr>
        <p:spPr>
          <a:xfrm>
            <a:off x="3932396" y="1575435"/>
            <a:ext cx="4930140" cy="2374106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75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7"/>
            </p:custDataLst>
          </p:nvPr>
        </p:nvSpPr>
        <p:spPr>
          <a:xfrm>
            <a:off x="3932396" y="4009549"/>
            <a:ext cx="4930140" cy="470059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1"/>
            </p:custDataLst>
          </p:nvPr>
        </p:nvSpPr>
        <p:spPr>
          <a:xfrm>
            <a:off x="3932396" y="4597565"/>
            <a:ext cx="1473994" cy="378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900" y="857250"/>
            <a:ext cx="9142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eform 31"/>
          <p:cNvSpPr/>
          <p:nvPr userDrawn="1">
            <p:custDataLst>
              <p:tags r:id="rId3"/>
            </p:custDataLst>
          </p:nvPr>
        </p:nvSpPr>
        <p:spPr>
          <a:xfrm>
            <a:off x="670937" y="1011856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550069" cy="470201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1"/>
          <p:cNvSpPr/>
          <p:nvPr userDrawn="1">
            <p:custDataLst>
              <p:tags r:id="rId5"/>
            </p:custDataLst>
          </p:nvPr>
        </p:nvSpPr>
        <p:spPr>
          <a:xfrm>
            <a:off x="149864" y="1011856"/>
            <a:ext cx="550068" cy="470058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5"/>
          <p:cNvSpPr/>
          <p:nvPr userDrawn="1">
            <p:custDataLst>
              <p:tags r:id="rId6"/>
            </p:custDataLst>
          </p:nvPr>
        </p:nvSpPr>
        <p:spPr>
          <a:xfrm>
            <a:off x="8593932" y="857250"/>
            <a:ext cx="550068" cy="470201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8"/>
          <p:cNvSpPr/>
          <p:nvPr userDrawn="1">
            <p:custDataLst>
              <p:tags r:id="rId7"/>
            </p:custDataLst>
          </p:nvPr>
        </p:nvSpPr>
        <p:spPr>
          <a:xfrm>
            <a:off x="8434058" y="1014002"/>
            <a:ext cx="550069" cy="470058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08" y="1093295"/>
            <a:ext cx="307181" cy="307181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555501" y="1095440"/>
            <a:ext cx="307181" cy="307181"/>
          </a:xfrm>
          <a:prstGeom prst="rect">
            <a:avLst/>
          </a:prstGeom>
        </p:spPr>
      </p:pic>
      <p:sp>
        <p:nvSpPr>
          <p:cNvPr id="15" name="Freeform 211"/>
          <p:cNvSpPr/>
          <p:nvPr userDrawn="1">
            <p:custDataLst>
              <p:tags r:id="rId12"/>
            </p:custDataLst>
          </p:nvPr>
        </p:nvSpPr>
        <p:spPr>
          <a:xfrm>
            <a:off x="688566" y="5627690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Freeform 111"/>
          <p:cNvSpPr/>
          <p:nvPr userDrawn="1">
            <p:custDataLst>
              <p:tags r:id="rId13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3"/>
          <p:cNvSpPr/>
          <p:nvPr userDrawn="1">
            <p:custDataLst>
              <p:tags r:id="rId14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2"/>
          <p:cNvSpPr/>
          <p:nvPr userDrawn="1">
            <p:custDataLst>
              <p:tags r:id="rId15"/>
            </p:custDataLst>
          </p:nvPr>
        </p:nvSpPr>
        <p:spPr>
          <a:xfrm>
            <a:off x="8456315" y="5373743"/>
            <a:ext cx="550069" cy="47013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"/>
          <p:cNvSpPr/>
          <p:nvPr userDrawn="1">
            <p:custDataLst>
              <p:tags r:id="rId16"/>
            </p:custDataLst>
          </p:nvPr>
        </p:nvSpPr>
        <p:spPr>
          <a:xfrm>
            <a:off x="0" y="5530549"/>
            <a:ext cx="550069" cy="470201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7"/>
            </p:custDataLst>
          </p:nvPr>
        </p:nvSpPr>
        <p:spPr>
          <a:xfrm>
            <a:off x="137663" y="5370584"/>
            <a:ext cx="550068" cy="47013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形 20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259107" y="5452059"/>
            <a:ext cx="307181" cy="307181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8577758" y="5455217"/>
            <a:ext cx="307181" cy="3071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1990725" y="1552575"/>
            <a:ext cx="5162550" cy="883444"/>
          </a:xfrm>
        </p:spPr>
        <p:txBody>
          <a:bodyPr wrap="square" anchor="b">
            <a:normAutofit/>
          </a:bodyPr>
          <a:lstStyle>
            <a:lvl1pPr algn="ctr">
              <a:defRPr sz="45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900" y="857250"/>
            <a:ext cx="9142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31"/>
          <p:cNvSpPr/>
          <p:nvPr userDrawn="1">
            <p:custDataLst>
              <p:tags r:id="rId3"/>
            </p:custDataLst>
          </p:nvPr>
        </p:nvSpPr>
        <p:spPr>
          <a:xfrm>
            <a:off x="670937" y="1011856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12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550069" cy="470201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 userDrawn="1">
            <p:custDataLst>
              <p:tags r:id="rId5"/>
            </p:custDataLst>
          </p:nvPr>
        </p:nvSpPr>
        <p:spPr>
          <a:xfrm>
            <a:off x="149864" y="1011856"/>
            <a:ext cx="550068" cy="470058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5"/>
          <p:cNvSpPr/>
          <p:nvPr userDrawn="1">
            <p:custDataLst>
              <p:tags r:id="rId6"/>
            </p:custDataLst>
          </p:nvPr>
        </p:nvSpPr>
        <p:spPr>
          <a:xfrm>
            <a:off x="8593932" y="857250"/>
            <a:ext cx="550068" cy="470201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18"/>
          <p:cNvSpPr/>
          <p:nvPr userDrawn="1">
            <p:custDataLst>
              <p:tags r:id="rId7"/>
            </p:custDataLst>
          </p:nvPr>
        </p:nvSpPr>
        <p:spPr>
          <a:xfrm>
            <a:off x="8434058" y="1014002"/>
            <a:ext cx="550069" cy="470058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08" y="1093295"/>
            <a:ext cx="307181" cy="307181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555501" y="1095440"/>
            <a:ext cx="307181" cy="307181"/>
          </a:xfrm>
          <a:prstGeom prst="rect">
            <a:avLst/>
          </a:prstGeom>
        </p:spPr>
      </p:pic>
      <p:sp>
        <p:nvSpPr>
          <p:cNvPr id="16" name="Freeform 211"/>
          <p:cNvSpPr/>
          <p:nvPr userDrawn="1">
            <p:custDataLst>
              <p:tags r:id="rId12"/>
            </p:custDataLst>
          </p:nvPr>
        </p:nvSpPr>
        <p:spPr>
          <a:xfrm>
            <a:off x="688566" y="5627690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11"/>
          <p:cNvSpPr/>
          <p:nvPr userDrawn="1">
            <p:custDataLst>
              <p:tags r:id="rId13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Freeform 13"/>
          <p:cNvSpPr/>
          <p:nvPr userDrawn="1">
            <p:custDataLst>
              <p:tags r:id="rId14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2"/>
          <p:cNvSpPr/>
          <p:nvPr userDrawn="1">
            <p:custDataLst>
              <p:tags r:id="rId15"/>
            </p:custDataLst>
          </p:nvPr>
        </p:nvSpPr>
        <p:spPr>
          <a:xfrm>
            <a:off x="8456315" y="5373743"/>
            <a:ext cx="550069" cy="47013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Freeform 11"/>
          <p:cNvSpPr/>
          <p:nvPr userDrawn="1">
            <p:custDataLst>
              <p:tags r:id="rId16"/>
            </p:custDataLst>
          </p:nvPr>
        </p:nvSpPr>
        <p:spPr>
          <a:xfrm>
            <a:off x="0" y="5530549"/>
            <a:ext cx="550069" cy="470201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/>
          <p:nvPr userDrawn="1">
            <p:custDataLst>
              <p:tags r:id="rId17"/>
            </p:custDataLst>
          </p:nvPr>
        </p:nvSpPr>
        <p:spPr>
          <a:xfrm>
            <a:off x="137663" y="5370584"/>
            <a:ext cx="550068" cy="47013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" name="图形 2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259107" y="5452059"/>
            <a:ext cx="307181" cy="307181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8577758" y="5455217"/>
            <a:ext cx="307181" cy="307181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09092" y="3077814"/>
            <a:ext cx="300038" cy="217170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 flipV="1">
            <a:off x="137663" y="1608487"/>
            <a:ext cx="300038" cy="2171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4"/>
            </p:custDataLst>
          </p:nvPr>
        </p:nvSpPr>
        <p:spPr>
          <a:xfrm>
            <a:off x="1143000" y="2850833"/>
            <a:ext cx="6858000" cy="1245870"/>
          </a:xfrm>
        </p:spPr>
        <p:txBody>
          <a:bodyPr wrap="square" anchor="t" anchorCtr="0">
            <a:normAutofit/>
          </a:bodyPr>
          <a:lstStyle>
            <a:lvl1pPr algn="ctr">
              <a:defRPr sz="3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5"/>
            </p:custDataLst>
          </p:nvPr>
        </p:nvSpPr>
        <p:spPr>
          <a:xfrm>
            <a:off x="1143000" y="4160996"/>
            <a:ext cx="6858000" cy="93726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+mn-lt"/>
                <a:cs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6"/>
            </p:custDataLst>
          </p:nvPr>
        </p:nvSpPr>
        <p:spPr>
          <a:xfrm>
            <a:off x="3078956" y="1762601"/>
            <a:ext cx="2986088" cy="1023938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45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1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1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476" y="857726"/>
            <a:ext cx="9143524" cy="5142548"/>
          </a:xfrm>
          <a:prstGeom prst="rect">
            <a:avLst/>
          </a:prstGeom>
          <a:gradFill>
            <a:gsLst>
              <a:gs pos="30000">
                <a:schemeClr val="bg2"/>
              </a:gs>
              <a:gs pos="100000">
                <a:schemeClr val="bg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圆角矩形 15"/>
          <p:cNvSpPr/>
          <p:nvPr userDrawn="1">
            <p:custDataLst>
              <p:tags r:id="rId3"/>
            </p:custDataLst>
          </p:nvPr>
        </p:nvSpPr>
        <p:spPr>
          <a:xfrm>
            <a:off x="276225" y="1125379"/>
            <a:ext cx="8639651" cy="4608195"/>
          </a:xfrm>
          <a:prstGeom prst="roundRect">
            <a:avLst>
              <a:gd name="adj" fmla="val 2263"/>
            </a:avLst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图片 18" descr="333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760018" y="857250"/>
            <a:ext cx="1383983" cy="2147411"/>
          </a:xfrm>
          <a:prstGeom prst="rect">
            <a:avLst/>
          </a:prstGeom>
        </p:spPr>
      </p:pic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椭圆 6"/>
          <p:cNvSpPr/>
          <p:nvPr userDrawn="1">
            <p:custDataLst>
              <p:tags r:id="rId9"/>
            </p:custDataLst>
          </p:nvPr>
        </p:nvSpPr>
        <p:spPr>
          <a:xfrm>
            <a:off x="4752499" y="1599724"/>
            <a:ext cx="3585210" cy="3585210"/>
          </a:xfrm>
          <a:prstGeom prst="ellipse">
            <a:avLst/>
          </a:prstGeom>
          <a:gradFill>
            <a:gsLst>
              <a:gs pos="5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图片 8" descr="打滴滴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54429" y="2027396"/>
            <a:ext cx="2900363" cy="3376136"/>
          </a:xfrm>
          <a:prstGeom prst="rect">
            <a:avLst/>
          </a:prstGeom>
        </p:spPr>
      </p:pic>
      <p:sp>
        <p:nvSpPr>
          <p:cNvPr id="10" name="十字星 9"/>
          <p:cNvSpPr/>
          <p:nvPr userDrawn="1">
            <p:custDataLst>
              <p:tags r:id="rId12"/>
            </p:custDataLst>
          </p:nvPr>
        </p:nvSpPr>
        <p:spPr>
          <a:xfrm rot="12300000">
            <a:off x="4530090" y="4200525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十字星 10"/>
          <p:cNvSpPr/>
          <p:nvPr userDrawn="1">
            <p:custDataLst>
              <p:tags r:id="rId13"/>
            </p:custDataLst>
          </p:nvPr>
        </p:nvSpPr>
        <p:spPr>
          <a:xfrm rot="1980000">
            <a:off x="8057674" y="2061686"/>
            <a:ext cx="276225" cy="276225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十字星 13"/>
          <p:cNvSpPr/>
          <p:nvPr userDrawn="1">
            <p:custDataLst>
              <p:tags r:id="rId14"/>
            </p:custDataLst>
          </p:nvPr>
        </p:nvSpPr>
        <p:spPr>
          <a:xfrm>
            <a:off x="7692866" y="4689158"/>
            <a:ext cx="463391" cy="463391"/>
          </a:xfrm>
          <a:prstGeom prst="star4">
            <a:avLst/>
          </a:prstGeom>
          <a:solidFill>
            <a:schemeClr val="accent3">
              <a:lumMod val="40000"/>
              <a:lumOff val="60000"/>
              <a:alpha val="2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898684" y="2439353"/>
            <a:ext cx="4055269" cy="2157889"/>
          </a:xfrm>
        </p:spPr>
        <p:txBody>
          <a:bodyPr wrap="square" anchor="t" anchorCtr="0">
            <a:normAutofit/>
          </a:bodyPr>
          <a:lstStyle>
            <a:lvl1pPr algn="l">
              <a:defRPr sz="3000">
                <a:solidFill>
                  <a:schemeClr val="accent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896779" y="4711065"/>
            <a:ext cx="3395186" cy="441484"/>
          </a:xfrm>
        </p:spPr>
        <p:txBody>
          <a:bodyPr wrap="square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896779" y="1464945"/>
            <a:ext cx="3009424" cy="925830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cxnSp>
        <p:nvCxnSpPr>
          <p:cNvPr id="23" name="直接连接符 22"/>
          <p:cNvCxnSpPr/>
          <p:nvPr userDrawn="1">
            <p:custDataLst>
              <p:tags r:id="rId18"/>
            </p:custDataLst>
          </p:nvPr>
        </p:nvCxnSpPr>
        <p:spPr>
          <a:xfrm>
            <a:off x="896779" y="4641056"/>
            <a:ext cx="2916079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3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 descr="feee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625816" y="2533174"/>
            <a:ext cx="328613" cy="506254"/>
          </a:xfrm>
          <a:prstGeom prst="rect">
            <a:avLst/>
          </a:prstGeom>
        </p:spPr>
      </p:pic>
      <p:sp>
        <p:nvSpPr>
          <p:cNvPr id="17" name="椭圆 16"/>
          <p:cNvSpPr/>
          <p:nvPr userDrawn="1">
            <p:custDataLst>
              <p:tags r:id="rId21"/>
            </p:custDataLst>
          </p:nvPr>
        </p:nvSpPr>
        <p:spPr>
          <a:xfrm rot="19800000">
            <a:off x="4451985" y="2308860"/>
            <a:ext cx="4162425" cy="2261711"/>
          </a:xfrm>
          <a:prstGeom prst="ellipse">
            <a:avLst/>
          </a:prstGeom>
          <a:noFill/>
          <a:ln w="57150">
            <a:gradFill>
              <a:gsLst>
                <a:gs pos="3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900" y="857250"/>
            <a:ext cx="9142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Freeform 31"/>
          <p:cNvSpPr/>
          <p:nvPr userDrawn="1">
            <p:custDataLst>
              <p:tags r:id="rId3"/>
            </p:custDataLst>
          </p:nvPr>
        </p:nvSpPr>
        <p:spPr>
          <a:xfrm>
            <a:off x="670937" y="1011856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2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550069" cy="470201"/>
          </a:xfrm>
          <a:custGeom>
            <a:avLst/>
            <a:gdLst>
              <a:gd name="connsiteX0" fmla="*/ 535211 w 733425"/>
              <a:gd name="connsiteY0" fmla="*/ 626936 h 626935"/>
              <a:gd name="connsiteX1" fmla="*/ 733426 w 733425"/>
              <a:gd name="connsiteY1" fmla="*/ 428626 h 626935"/>
              <a:gd name="connsiteX2" fmla="*/ 733426 w 733425"/>
              <a:gd name="connsiteY2" fmla="*/ 1 h 626935"/>
              <a:gd name="connsiteX3" fmla="*/ 1 w 733425"/>
              <a:gd name="connsiteY3" fmla="*/ 1 h 626935"/>
              <a:gd name="connsiteX4" fmla="*/ 1 w 733425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626936"/>
                </a:moveTo>
                <a:cubicBezTo>
                  <a:pt x="644698" y="626884"/>
                  <a:pt x="733426" y="538113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11"/>
          <p:cNvSpPr/>
          <p:nvPr userDrawn="1">
            <p:custDataLst>
              <p:tags r:id="rId5"/>
            </p:custDataLst>
          </p:nvPr>
        </p:nvSpPr>
        <p:spPr>
          <a:xfrm>
            <a:off x="149864" y="1011856"/>
            <a:ext cx="550068" cy="470058"/>
          </a:xfrm>
          <a:custGeom>
            <a:avLst/>
            <a:gdLst>
              <a:gd name="connsiteX0" fmla="*/ 198121 w 733424"/>
              <a:gd name="connsiteY0" fmla="*/ 1 h 626744"/>
              <a:gd name="connsiteX1" fmla="*/ 1 w 733424"/>
              <a:gd name="connsiteY1" fmla="*/ 198121 h 626744"/>
              <a:gd name="connsiteX2" fmla="*/ 1 w 733424"/>
              <a:gd name="connsiteY2" fmla="*/ 626746 h 626744"/>
              <a:gd name="connsiteX3" fmla="*/ 733426 w 733424"/>
              <a:gd name="connsiteY3" fmla="*/ 626746 h 626744"/>
              <a:gd name="connsiteX4" fmla="*/ 733426 w 733424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744">
                <a:moveTo>
                  <a:pt x="198121" y="1"/>
                </a:moveTo>
                <a:cubicBezTo>
                  <a:pt x="88745" y="106"/>
                  <a:pt x="106" y="88745"/>
                  <a:pt x="1" y="198121"/>
                </a:cubicBezTo>
                <a:lnTo>
                  <a:pt x="1" y="626746"/>
                </a:lnTo>
                <a:lnTo>
                  <a:pt x="733426" y="626746"/>
                </a:lnTo>
                <a:lnTo>
                  <a:pt x="733426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5"/>
          <p:cNvSpPr/>
          <p:nvPr userDrawn="1">
            <p:custDataLst>
              <p:tags r:id="rId6"/>
            </p:custDataLst>
          </p:nvPr>
        </p:nvSpPr>
        <p:spPr>
          <a:xfrm>
            <a:off x="8593932" y="857250"/>
            <a:ext cx="550068" cy="470201"/>
          </a:xfrm>
          <a:custGeom>
            <a:avLst/>
            <a:gdLst>
              <a:gd name="connsiteX0" fmla="*/ 198311 w 733424"/>
              <a:gd name="connsiteY0" fmla="*/ 626936 h 626935"/>
              <a:gd name="connsiteX1" fmla="*/ 1 w 733424"/>
              <a:gd name="connsiteY1" fmla="*/ 428626 h 626935"/>
              <a:gd name="connsiteX2" fmla="*/ 1 w 733424"/>
              <a:gd name="connsiteY2" fmla="*/ 1 h 626935"/>
              <a:gd name="connsiteX3" fmla="*/ 733425 w 733424"/>
              <a:gd name="connsiteY3" fmla="*/ 1 h 626935"/>
              <a:gd name="connsiteX4" fmla="*/ 733425 w 733424"/>
              <a:gd name="connsiteY4" fmla="*/ 626936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626936"/>
                </a:moveTo>
                <a:cubicBezTo>
                  <a:pt x="88783" y="626936"/>
                  <a:pt x="1" y="538150"/>
                  <a:pt x="1" y="428626"/>
                </a:cubicBezTo>
                <a:lnTo>
                  <a:pt x="1" y="1"/>
                </a:lnTo>
                <a:lnTo>
                  <a:pt x="733425" y="1"/>
                </a:lnTo>
                <a:lnTo>
                  <a:pt x="733425" y="626936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Freeform 118"/>
          <p:cNvSpPr/>
          <p:nvPr userDrawn="1">
            <p:custDataLst>
              <p:tags r:id="rId7"/>
            </p:custDataLst>
          </p:nvPr>
        </p:nvSpPr>
        <p:spPr>
          <a:xfrm>
            <a:off x="8434058" y="1011856"/>
            <a:ext cx="550069" cy="470058"/>
          </a:xfrm>
          <a:custGeom>
            <a:avLst/>
            <a:gdLst>
              <a:gd name="connsiteX0" fmla="*/ 535211 w 733425"/>
              <a:gd name="connsiteY0" fmla="*/ 1 h 626744"/>
              <a:gd name="connsiteX1" fmla="*/ 733426 w 733425"/>
              <a:gd name="connsiteY1" fmla="*/ 198121 h 626744"/>
              <a:gd name="connsiteX2" fmla="*/ 733426 w 733425"/>
              <a:gd name="connsiteY2" fmla="*/ 626746 h 626744"/>
              <a:gd name="connsiteX3" fmla="*/ 1 w 733425"/>
              <a:gd name="connsiteY3" fmla="*/ 626746 h 626744"/>
              <a:gd name="connsiteX4" fmla="*/ 1 w 733425"/>
              <a:gd name="connsiteY4" fmla="*/ 1 h 62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744">
                <a:moveTo>
                  <a:pt x="535211" y="1"/>
                </a:moveTo>
                <a:cubicBezTo>
                  <a:pt x="644653" y="53"/>
                  <a:pt x="733330" y="88708"/>
                  <a:pt x="733426" y="198121"/>
                </a:cubicBezTo>
                <a:lnTo>
                  <a:pt x="733426" y="626746"/>
                </a:lnTo>
                <a:lnTo>
                  <a:pt x="1" y="62674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形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308" y="1093295"/>
            <a:ext cx="307181" cy="307181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555501" y="1095440"/>
            <a:ext cx="307181" cy="307181"/>
          </a:xfrm>
          <a:prstGeom prst="rect">
            <a:avLst/>
          </a:prstGeom>
        </p:spPr>
      </p:pic>
      <p:sp>
        <p:nvSpPr>
          <p:cNvPr id="17" name="Freeform 211"/>
          <p:cNvSpPr/>
          <p:nvPr userDrawn="1">
            <p:custDataLst>
              <p:tags r:id="rId12"/>
            </p:custDataLst>
          </p:nvPr>
        </p:nvSpPr>
        <p:spPr>
          <a:xfrm>
            <a:off x="688566" y="5627690"/>
            <a:ext cx="7762571" cy="213025"/>
          </a:xfrm>
          <a:custGeom>
            <a:avLst/>
            <a:gdLst>
              <a:gd name="connsiteX0" fmla="*/ 0 w 8031194"/>
              <a:gd name="connsiteY0" fmla="*/ 0 h 260032"/>
              <a:gd name="connsiteX1" fmla="*/ 8031195 w 8031194"/>
              <a:gd name="connsiteY1" fmla="*/ 0 h 260032"/>
              <a:gd name="connsiteX2" fmla="*/ 8031195 w 8031194"/>
              <a:gd name="connsiteY2" fmla="*/ 260033 h 260032"/>
              <a:gd name="connsiteX3" fmla="*/ 0 w 8031194"/>
              <a:gd name="connsiteY3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1194" h="260032">
                <a:moveTo>
                  <a:pt x="0" y="0"/>
                </a:moveTo>
                <a:lnTo>
                  <a:pt x="8031195" y="0"/>
                </a:lnTo>
                <a:lnTo>
                  <a:pt x="8031195" y="260033"/>
                </a:lnTo>
                <a:lnTo>
                  <a:pt x="0" y="260033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Freeform 111"/>
          <p:cNvSpPr/>
          <p:nvPr userDrawn="1">
            <p:custDataLst>
              <p:tags r:id="rId13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Freeform 13"/>
          <p:cNvSpPr/>
          <p:nvPr userDrawn="1">
            <p:custDataLst>
              <p:tags r:id="rId14"/>
            </p:custDataLst>
          </p:nvPr>
        </p:nvSpPr>
        <p:spPr>
          <a:xfrm>
            <a:off x="8593932" y="5530549"/>
            <a:ext cx="550068" cy="470201"/>
          </a:xfrm>
          <a:custGeom>
            <a:avLst/>
            <a:gdLst>
              <a:gd name="connsiteX0" fmla="*/ 198311 w 733424"/>
              <a:gd name="connsiteY0" fmla="*/ 1 h 626935"/>
              <a:gd name="connsiteX1" fmla="*/ 1 w 733424"/>
              <a:gd name="connsiteY1" fmla="*/ 198311 h 626935"/>
              <a:gd name="connsiteX2" fmla="*/ 1 w 733424"/>
              <a:gd name="connsiteY2" fmla="*/ 626936 h 626935"/>
              <a:gd name="connsiteX3" fmla="*/ 733425 w 733424"/>
              <a:gd name="connsiteY3" fmla="*/ 626936 h 626935"/>
              <a:gd name="connsiteX4" fmla="*/ 733425 w 733424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935">
                <a:moveTo>
                  <a:pt x="198311" y="1"/>
                </a:moveTo>
                <a:cubicBezTo>
                  <a:pt x="88783" y="1"/>
                  <a:pt x="1" y="88783"/>
                  <a:pt x="1" y="198311"/>
                </a:cubicBezTo>
                <a:lnTo>
                  <a:pt x="1" y="626936"/>
                </a:lnTo>
                <a:lnTo>
                  <a:pt x="733425" y="626936"/>
                </a:lnTo>
                <a:lnTo>
                  <a:pt x="733425" y="1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Freeform 12"/>
          <p:cNvSpPr/>
          <p:nvPr userDrawn="1">
            <p:custDataLst>
              <p:tags r:id="rId15"/>
            </p:custDataLst>
          </p:nvPr>
        </p:nvSpPr>
        <p:spPr>
          <a:xfrm>
            <a:off x="8456315" y="5373743"/>
            <a:ext cx="550069" cy="470130"/>
          </a:xfrm>
          <a:custGeom>
            <a:avLst/>
            <a:gdLst>
              <a:gd name="connsiteX0" fmla="*/ 535211 w 733425"/>
              <a:gd name="connsiteY0" fmla="*/ 626841 h 626840"/>
              <a:gd name="connsiteX1" fmla="*/ 733426 w 733425"/>
              <a:gd name="connsiteY1" fmla="*/ 428626 h 626840"/>
              <a:gd name="connsiteX2" fmla="*/ 733426 w 733425"/>
              <a:gd name="connsiteY2" fmla="*/ 1 h 626840"/>
              <a:gd name="connsiteX3" fmla="*/ 1 w 733425"/>
              <a:gd name="connsiteY3" fmla="*/ 1 h 626840"/>
              <a:gd name="connsiteX4" fmla="*/ 1 w 733425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840">
                <a:moveTo>
                  <a:pt x="535211" y="626841"/>
                </a:moveTo>
                <a:cubicBezTo>
                  <a:pt x="644653" y="626841"/>
                  <a:pt x="733426" y="538097"/>
                  <a:pt x="733426" y="428626"/>
                </a:cubicBezTo>
                <a:lnTo>
                  <a:pt x="733426" y="1"/>
                </a:lnTo>
                <a:lnTo>
                  <a:pt x="1" y="1"/>
                </a:lnTo>
                <a:lnTo>
                  <a:pt x="1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Freeform 11"/>
          <p:cNvSpPr/>
          <p:nvPr userDrawn="1">
            <p:custDataLst>
              <p:tags r:id="rId16"/>
            </p:custDataLst>
          </p:nvPr>
        </p:nvSpPr>
        <p:spPr>
          <a:xfrm>
            <a:off x="0" y="5530549"/>
            <a:ext cx="550069" cy="470201"/>
          </a:xfrm>
          <a:custGeom>
            <a:avLst/>
            <a:gdLst>
              <a:gd name="connsiteX0" fmla="*/ 535211 w 733425"/>
              <a:gd name="connsiteY0" fmla="*/ 1 h 626935"/>
              <a:gd name="connsiteX1" fmla="*/ 733426 w 733425"/>
              <a:gd name="connsiteY1" fmla="*/ 198311 h 626935"/>
              <a:gd name="connsiteX2" fmla="*/ 733426 w 733425"/>
              <a:gd name="connsiteY2" fmla="*/ 626936 h 626935"/>
              <a:gd name="connsiteX3" fmla="*/ 1 w 733425"/>
              <a:gd name="connsiteY3" fmla="*/ 626936 h 626935"/>
              <a:gd name="connsiteX4" fmla="*/ 1 w 733425"/>
              <a:gd name="connsiteY4" fmla="*/ 1 h 62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626935">
                <a:moveTo>
                  <a:pt x="535211" y="1"/>
                </a:moveTo>
                <a:cubicBezTo>
                  <a:pt x="644698" y="58"/>
                  <a:pt x="733426" y="88821"/>
                  <a:pt x="733426" y="198311"/>
                </a:cubicBezTo>
                <a:lnTo>
                  <a:pt x="733426" y="626936"/>
                </a:lnTo>
                <a:lnTo>
                  <a:pt x="1" y="626936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Freeform 11"/>
          <p:cNvSpPr/>
          <p:nvPr userDrawn="1">
            <p:custDataLst>
              <p:tags r:id="rId17"/>
            </p:custDataLst>
          </p:nvPr>
        </p:nvSpPr>
        <p:spPr>
          <a:xfrm>
            <a:off x="137663" y="5370584"/>
            <a:ext cx="550068" cy="470130"/>
          </a:xfrm>
          <a:custGeom>
            <a:avLst/>
            <a:gdLst>
              <a:gd name="connsiteX0" fmla="*/ 198121 w 733424"/>
              <a:gd name="connsiteY0" fmla="*/ 626841 h 626840"/>
              <a:gd name="connsiteX1" fmla="*/ 1 w 733424"/>
              <a:gd name="connsiteY1" fmla="*/ 428626 h 626840"/>
              <a:gd name="connsiteX2" fmla="*/ 1 w 733424"/>
              <a:gd name="connsiteY2" fmla="*/ 1 h 626840"/>
              <a:gd name="connsiteX3" fmla="*/ 733426 w 733424"/>
              <a:gd name="connsiteY3" fmla="*/ 1 h 626840"/>
              <a:gd name="connsiteX4" fmla="*/ 733426 w 733424"/>
              <a:gd name="connsiteY4" fmla="*/ 626841 h 62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4" h="626840">
                <a:moveTo>
                  <a:pt x="198121" y="626841"/>
                </a:moveTo>
                <a:cubicBezTo>
                  <a:pt x="88708" y="626736"/>
                  <a:pt x="53" y="538039"/>
                  <a:pt x="1" y="428626"/>
                </a:cubicBezTo>
                <a:lnTo>
                  <a:pt x="1" y="1"/>
                </a:lnTo>
                <a:lnTo>
                  <a:pt x="733426" y="1"/>
                </a:lnTo>
                <a:lnTo>
                  <a:pt x="733426" y="626841"/>
                </a:lnTo>
                <a:close/>
              </a:path>
            </a:pathLst>
          </a:custGeom>
          <a:solidFill>
            <a:schemeClr val="accent4"/>
          </a:solidFill>
          <a:ln w="12700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图形 25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259107" y="5452059"/>
            <a:ext cx="307181" cy="307181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8577758" y="5455217"/>
            <a:ext cx="307181" cy="30718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25773" y="1825625"/>
            <a:ext cx="3629729" cy="32067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854393" y="2372201"/>
            <a:ext cx="4492943" cy="1181576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>
                <a:solidFill>
                  <a:srgbClr val="FFFFFF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7"/>
            </p:custDataLst>
          </p:nvPr>
        </p:nvSpPr>
        <p:spPr>
          <a:xfrm>
            <a:off x="868950" y="3650192"/>
            <a:ext cx="1521825" cy="378000"/>
          </a:xfrm>
          <a:prstGeom prst="roundRect">
            <a:avLst>
              <a:gd name="adj" fmla="val 31786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9000">
                <a:schemeClr val="bg2">
                  <a:alpha val="0"/>
                </a:schemeClr>
              </a:gs>
              <a:gs pos="0">
                <a:schemeClr val="bg2">
                  <a:alpha val="99000"/>
                </a:schemeClr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89801"/>
            <a:ext cx="9144000" cy="330555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800"/>
            <a:ext cx="9144000" cy="3307556"/>
          </a:xfrm>
          <a:prstGeom prst="rect">
            <a:avLst/>
          </a:prstGeom>
        </p:spPr>
      </p:pic>
      <p:sp>
        <p:nvSpPr>
          <p:cNvPr id="23" name="图形 21"/>
          <p:cNvSpPr/>
          <p:nvPr>
            <p:custDataLst>
              <p:tags r:id="rId9"/>
            </p:custDataLst>
          </p:nvPr>
        </p:nvSpPr>
        <p:spPr>
          <a:xfrm>
            <a:off x="2145908" y="3768285"/>
            <a:ext cx="7169543" cy="2130071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434"/>
            <a:ext cx="9144000" cy="3307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785813" y="2356425"/>
            <a:ext cx="7572375" cy="972563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0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785813" y="1510546"/>
            <a:ext cx="7572375" cy="743962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85813" y="3435386"/>
            <a:ext cx="7572375" cy="155095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8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9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0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anchor="ctr" anchorCtr="0"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1" y="858441"/>
            <a:ext cx="9144000" cy="2135981"/>
          </a:xfrm>
          <a:prstGeom prst="rect">
            <a:avLst/>
          </a:prstGeom>
        </p:spPr>
      </p:pic>
      <p:sp>
        <p:nvSpPr>
          <p:cNvPr id="12" name="图形 21"/>
          <p:cNvSpPr/>
          <p:nvPr userDrawn="1">
            <p:custDataLst>
              <p:tags r:id="rId5"/>
            </p:custDataLst>
          </p:nvPr>
        </p:nvSpPr>
        <p:spPr>
          <a:xfrm flipV="1">
            <a:off x="1245795" y="560162"/>
            <a:ext cx="7169543" cy="2130071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775"/>
            <a:ext cx="9141619" cy="2166189"/>
          </a:xfrm>
          <a:prstGeom prst="rect">
            <a:avLst/>
          </a:prstGeom>
        </p:spPr>
      </p:pic>
      <p:sp>
        <p:nvSpPr>
          <p:cNvPr id="4" name="矩形 3"/>
          <p:cNvSpPr/>
          <p:nvPr userDrawn="1">
            <p:custDataLst>
              <p:tags r:id="rId8"/>
            </p:custDataLst>
          </p:nvPr>
        </p:nvSpPr>
        <p:spPr>
          <a:xfrm>
            <a:off x="2381" y="856774"/>
            <a:ext cx="914161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01304" y="1281150"/>
            <a:ext cx="5828109" cy="1219163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4000"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57250"/>
            <a:ext cx="6722269" cy="5143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250"/>
            <a:ext cx="6722269" cy="5143500"/>
          </a:xfrm>
          <a:prstGeom prst="rect">
            <a:avLst/>
          </a:prstGeom>
        </p:spPr>
      </p:pic>
      <p:sp>
        <p:nvSpPr>
          <p:cNvPr id="17" name="任意多边形: 形状 16"/>
          <p:cNvSpPr/>
          <p:nvPr userDrawn="1">
            <p:custDataLst>
              <p:tags r:id="rId6"/>
            </p:custDataLst>
          </p:nvPr>
        </p:nvSpPr>
        <p:spPr>
          <a:xfrm>
            <a:off x="4610" y="1848187"/>
            <a:ext cx="5176684" cy="4152563"/>
          </a:xfrm>
          <a:custGeom>
            <a:avLst/>
            <a:gdLst>
              <a:gd name="connsiteX0" fmla="*/ 0 w 6411247"/>
              <a:gd name="connsiteY0" fmla="*/ 0 h 5212988"/>
              <a:gd name="connsiteX1" fmla="*/ 3539613 w 6411247"/>
              <a:gd name="connsiteY1" fmla="*/ 0 h 5212988"/>
              <a:gd name="connsiteX2" fmla="*/ 3539613 w 6411247"/>
              <a:gd name="connsiteY2" fmla="*/ 129392 h 5212988"/>
              <a:gd name="connsiteX3" fmla="*/ 3768950 w 6411247"/>
              <a:gd name="connsiteY3" fmla="*/ 139399 h 5212988"/>
              <a:gd name="connsiteX4" fmla="*/ 6411247 w 6411247"/>
              <a:gd name="connsiteY4" fmla="*/ 2669628 h 5212988"/>
              <a:gd name="connsiteX5" fmla="*/ 3768950 w 6411247"/>
              <a:gd name="connsiteY5" fmla="*/ 5199857 h 5212988"/>
              <a:gd name="connsiteX6" fmla="*/ 3539613 w 6411247"/>
              <a:gd name="connsiteY6" fmla="*/ 5209864 h 5212988"/>
              <a:gd name="connsiteX7" fmla="*/ 3539613 w 6411247"/>
              <a:gd name="connsiteY7" fmla="*/ 5212988 h 5212988"/>
              <a:gd name="connsiteX8" fmla="*/ 3468022 w 6411247"/>
              <a:gd name="connsiteY8" fmla="*/ 5212988 h 5212988"/>
              <a:gd name="connsiteX9" fmla="*/ 0 w 6411247"/>
              <a:gd name="connsiteY9" fmla="*/ 5212988 h 52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11247" h="5212988">
                <a:moveTo>
                  <a:pt x="0" y="0"/>
                </a:moveTo>
                <a:lnTo>
                  <a:pt x="3539613" y="0"/>
                </a:lnTo>
                <a:lnTo>
                  <a:pt x="3539613" y="129392"/>
                </a:lnTo>
                <a:lnTo>
                  <a:pt x="3768950" y="139399"/>
                </a:lnTo>
                <a:cubicBezTo>
                  <a:pt x="5253089" y="269645"/>
                  <a:pt x="6411247" y="1352760"/>
                  <a:pt x="6411247" y="2669628"/>
                </a:cubicBezTo>
                <a:cubicBezTo>
                  <a:pt x="6411247" y="3986496"/>
                  <a:pt x="5253089" y="5069612"/>
                  <a:pt x="3768950" y="5199857"/>
                </a:cubicBezTo>
                <a:lnTo>
                  <a:pt x="3539613" y="5209864"/>
                </a:lnTo>
                <a:lnTo>
                  <a:pt x="3539613" y="5212988"/>
                </a:lnTo>
                <a:lnTo>
                  <a:pt x="3468022" y="5212988"/>
                </a:lnTo>
                <a:lnTo>
                  <a:pt x="0" y="5212988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3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482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250"/>
            <a:ext cx="6722269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686050" y="4574550"/>
            <a:ext cx="5829300" cy="742613"/>
          </a:xfrm>
        </p:spPr>
        <p:txBody>
          <a:bodyPr anchor="b">
            <a:normAutofit/>
          </a:bodyPr>
          <a:lstStyle>
            <a:lvl1pPr algn="r">
              <a:defRPr sz="2700" b="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100513" y="990665"/>
            <a:ext cx="4414838" cy="1100344"/>
          </a:xfrm>
        </p:spPr>
        <p:txBody>
          <a:bodyPr wrap="none" anchor="b">
            <a:noAutofit/>
          </a:bodyPr>
          <a:lstStyle>
            <a:lvl1pPr marL="0" indent="0" algn="r">
              <a:buNone/>
              <a:defRPr sz="495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ctr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lIns="0" tIns="0" rIns="0" bIns="0" rtlCol="0" anchor="ctr">
            <a:normAutofit/>
          </a:bodyPr>
          <a:lstStyle>
            <a:lvl1pPr algn="ctr"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anchor="b"/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anchor="ctr" anchorCtr="0"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970" y="1127250"/>
            <a:ext cx="8099316" cy="648000"/>
          </a:xfrm>
        </p:spPr>
        <p:txBody>
          <a:bodyPr/>
          <a:lstStyle>
            <a:lvl1pPr algn="ctr"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anchor="t"/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37497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40000"/>
                </a:schemeClr>
              </a:gs>
              <a:gs pos="0">
                <a:schemeClr val="bg2"/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40000"/>
                </a:schemeClr>
              </a:gs>
              <a:gs pos="0">
                <a:schemeClr val="bg2"/>
              </a:gs>
              <a:gs pos="100000">
                <a:schemeClr val="bg2">
                  <a:lumMod val="90000"/>
                  <a:alpha val="27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28000"/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89801"/>
            <a:ext cx="9144000" cy="330555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图片 1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800"/>
            <a:ext cx="9144000" cy="3307556"/>
          </a:xfrm>
          <a:prstGeom prst="rect">
            <a:avLst/>
          </a:prstGeom>
        </p:spPr>
      </p:pic>
      <p:sp>
        <p:nvSpPr>
          <p:cNvPr id="20" name="图形 21"/>
          <p:cNvSpPr/>
          <p:nvPr userDrawn="1">
            <p:custDataLst>
              <p:tags r:id="rId10"/>
            </p:custDataLst>
          </p:nvPr>
        </p:nvSpPr>
        <p:spPr>
          <a:xfrm>
            <a:off x="2145908" y="3768285"/>
            <a:ext cx="7169543" cy="2130071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434"/>
            <a:ext cx="9144000" cy="3307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3"/>
            </p:custDataLst>
          </p:nvPr>
        </p:nvSpPr>
        <p:spPr>
          <a:xfrm>
            <a:off x="771525" y="1306152"/>
            <a:ext cx="6929438" cy="2099494"/>
          </a:xfrm>
        </p:spPr>
        <p:txBody>
          <a:bodyPr anchor="b"/>
          <a:lstStyle>
            <a:lvl1pPr algn="l">
              <a:lnSpc>
                <a:spcPct val="100000"/>
              </a:lnSpc>
              <a:defRPr sz="450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7"/>
            </p:custDataLst>
          </p:nvPr>
        </p:nvSpPr>
        <p:spPr>
          <a:xfrm>
            <a:off x="771525" y="3929951"/>
            <a:ext cx="5357813" cy="91933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2859405" y="1158716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28650" y="2698909"/>
            <a:ext cx="4480560" cy="179832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33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628650" y="1926926"/>
            <a:ext cx="4480560" cy="729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628650" y="4583906"/>
            <a:ext cx="4480560" cy="890111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143500"/>
            <a:ext cx="2366010" cy="85725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5870258" y="857250"/>
            <a:ext cx="2784158" cy="1295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117854" y="1505188"/>
            <a:ext cx="6960870" cy="583206"/>
          </a:xfrm>
        </p:spPr>
        <p:txBody>
          <a:bodyPr wrap="square" anchor="ctr">
            <a:normAutofit/>
          </a:bodyPr>
          <a:lstStyle>
            <a:lvl1pPr algn="l">
              <a:defRPr sz="3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7507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818924" y="3360420"/>
            <a:ext cx="5557838" cy="1807369"/>
          </a:xfrm>
        </p:spPr>
        <p:txBody>
          <a:bodyPr wrap="square" anchor="t" anchorCtr="0">
            <a:normAutofit/>
          </a:bodyPr>
          <a:lstStyle>
            <a:lvl1pPr algn="r">
              <a:defRPr sz="27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819400" y="1649730"/>
            <a:ext cx="5557361" cy="171069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435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3880" y="1057277"/>
            <a:ext cx="8096315" cy="64770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750"/>
              </a:spcBef>
              <a:buClrTx/>
              <a:buSzTx/>
              <a:buFont typeface="Arial" panose="020B0604020202020204" pitchFamily="34" charset="0"/>
              <a:buNone/>
              <a:defRPr kumimoji="0" lang="en-US" sz="135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857250"/>
            <a:ext cx="6281738" cy="48415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4571550" y="1405890"/>
            <a:ext cx="3943350" cy="204336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572000" y="3815100"/>
            <a:ext cx="3943350" cy="1809413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7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image" Target="../media/image11.png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3" Type="http://schemas.openxmlformats.org/officeDocument/2006/relationships/theme" Target="../theme/theme3.xml"/><Relationship Id="rId32" Type="http://schemas.openxmlformats.org/officeDocument/2006/relationships/tags" Target="../tags/tag594.xml"/><Relationship Id="rId31" Type="http://schemas.openxmlformats.org/officeDocument/2006/relationships/tags" Target="../tags/tag593.xml"/><Relationship Id="rId30" Type="http://schemas.openxmlformats.org/officeDocument/2006/relationships/tags" Target="../tags/tag592.xml"/><Relationship Id="rId3" Type="http://schemas.openxmlformats.org/officeDocument/2006/relationships/slideLayout" Target="../slideLayouts/slideLayout25.xml"/><Relationship Id="rId29" Type="http://schemas.openxmlformats.org/officeDocument/2006/relationships/tags" Target="../tags/tag591.xml"/><Relationship Id="rId28" Type="http://schemas.openxmlformats.org/officeDocument/2006/relationships/tags" Target="../tags/tag590.xml"/><Relationship Id="rId27" Type="http://schemas.openxmlformats.org/officeDocument/2006/relationships/tags" Target="../tags/tag589.xml"/><Relationship Id="rId26" Type="http://schemas.openxmlformats.org/officeDocument/2006/relationships/tags" Target="../tags/tag588.xml"/><Relationship Id="rId25" Type="http://schemas.openxmlformats.org/officeDocument/2006/relationships/tags" Target="../tags/tag587.xml"/><Relationship Id="rId24" Type="http://schemas.openxmlformats.org/officeDocument/2006/relationships/tags" Target="../tags/tag586.xml"/><Relationship Id="rId23" Type="http://schemas.openxmlformats.org/officeDocument/2006/relationships/tags" Target="../tags/tag585.xml"/><Relationship Id="rId22" Type="http://schemas.openxmlformats.org/officeDocument/2006/relationships/tags" Target="../tags/tag584.xml"/><Relationship Id="rId21" Type="http://schemas.openxmlformats.org/officeDocument/2006/relationships/tags" Target="../tags/tag583.xml"/><Relationship Id="rId20" Type="http://schemas.openxmlformats.org/officeDocument/2006/relationships/tags" Target="../tags/tag582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581.xml"/><Relationship Id="rId18" Type="http://schemas.openxmlformats.org/officeDocument/2006/relationships/tags" Target="../tags/tag580.xml"/><Relationship Id="rId17" Type="http://schemas.openxmlformats.org/officeDocument/2006/relationships/tags" Target="../tags/tag579.xml"/><Relationship Id="rId16" Type="http://schemas.openxmlformats.org/officeDocument/2006/relationships/tags" Target="../tags/tag578.xml"/><Relationship Id="rId15" Type="http://schemas.openxmlformats.org/officeDocument/2006/relationships/tags" Target="../tags/tag577.xml"/><Relationship Id="rId14" Type="http://schemas.openxmlformats.org/officeDocument/2006/relationships/tags" Target="../tags/tag576.xml"/><Relationship Id="rId13" Type="http://schemas.openxmlformats.org/officeDocument/2006/relationships/tags" Target="../tags/tag575.xml"/><Relationship Id="rId12" Type="http://schemas.openxmlformats.org/officeDocument/2006/relationships/tags" Target="../tags/tag57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4" Type="http://schemas.openxmlformats.org/officeDocument/2006/relationships/theme" Target="../theme/theme4.xml"/><Relationship Id="rId23" Type="http://schemas.openxmlformats.org/officeDocument/2006/relationships/tags" Target="../tags/tag728.xml"/><Relationship Id="rId22" Type="http://schemas.openxmlformats.org/officeDocument/2006/relationships/tags" Target="../tags/tag727.xml"/><Relationship Id="rId21" Type="http://schemas.openxmlformats.org/officeDocument/2006/relationships/tags" Target="../tags/tag726.xml"/><Relationship Id="rId20" Type="http://schemas.openxmlformats.org/officeDocument/2006/relationships/tags" Target="../tags/tag725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724.xml"/><Relationship Id="rId18" Type="http://schemas.openxmlformats.org/officeDocument/2006/relationships/tags" Target="../tags/tag723.xml"/><Relationship Id="rId17" Type="http://schemas.openxmlformats.org/officeDocument/2006/relationships/image" Target="../media/image15.svg"/><Relationship Id="rId16" Type="http://schemas.openxmlformats.org/officeDocument/2006/relationships/image" Target="../media/image14.png"/><Relationship Id="rId15" Type="http://schemas.openxmlformats.org/officeDocument/2006/relationships/tags" Target="../tags/tag722.xml"/><Relationship Id="rId14" Type="http://schemas.openxmlformats.org/officeDocument/2006/relationships/tags" Target="../tags/tag721.xml"/><Relationship Id="rId13" Type="http://schemas.openxmlformats.org/officeDocument/2006/relationships/image" Target="../media/image20.png"/><Relationship Id="rId12" Type="http://schemas.openxmlformats.org/officeDocument/2006/relationships/tags" Target="../tags/tag720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5" Type="http://schemas.openxmlformats.org/officeDocument/2006/relationships/theme" Target="../theme/theme5.xml"/><Relationship Id="rId24" Type="http://schemas.openxmlformats.org/officeDocument/2006/relationships/tags" Target="../tags/tag812.xml"/><Relationship Id="rId23" Type="http://schemas.openxmlformats.org/officeDocument/2006/relationships/tags" Target="../tags/tag811.xml"/><Relationship Id="rId22" Type="http://schemas.openxmlformats.org/officeDocument/2006/relationships/tags" Target="../tags/tag810.xml"/><Relationship Id="rId21" Type="http://schemas.openxmlformats.org/officeDocument/2006/relationships/tags" Target="../tags/tag809.xml"/><Relationship Id="rId20" Type="http://schemas.openxmlformats.org/officeDocument/2006/relationships/tags" Target="../tags/tag808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807.xml"/><Relationship Id="rId18" Type="http://schemas.openxmlformats.org/officeDocument/2006/relationships/image" Target="../media/image28.png"/><Relationship Id="rId17" Type="http://schemas.openxmlformats.org/officeDocument/2006/relationships/tags" Target="../tags/tag806.xml"/><Relationship Id="rId16" Type="http://schemas.openxmlformats.org/officeDocument/2006/relationships/tags" Target="../tags/tag805.xml"/><Relationship Id="rId15" Type="http://schemas.microsoft.com/office/2007/relationships/hdphoto" Target="../media/image27.wdp"/><Relationship Id="rId14" Type="http://schemas.openxmlformats.org/officeDocument/2006/relationships/image" Target="../media/image26.png"/><Relationship Id="rId13" Type="http://schemas.openxmlformats.org/officeDocument/2006/relationships/tags" Target="../tags/tag804.xml"/><Relationship Id="rId12" Type="http://schemas.openxmlformats.org/officeDocument/2006/relationships/tags" Target="../tags/tag803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4" Type="http://schemas.openxmlformats.org/officeDocument/2006/relationships/theme" Target="../theme/theme6.xml"/><Relationship Id="rId23" Type="http://schemas.openxmlformats.org/officeDocument/2006/relationships/tags" Target="../tags/tag885.xml"/><Relationship Id="rId22" Type="http://schemas.openxmlformats.org/officeDocument/2006/relationships/tags" Target="../tags/tag884.xml"/><Relationship Id="rId21" Type="http://schemas.openxmlformats.org/officeDocument/2006/relationships/tags" Target="../tags/tag883.xml"/><Relationship Id="rId20" Type="http://schemas.openxmlformats.org/officeDocument/2006/relationships/tags" Target="../tags/tag882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881.xml"/><Relationship Id="rId18" Type="http://schemas.openxmlformats.org/officeDocument/2006/relationships/tags" Target="../tags/tag880.xml"/><Relationship Id="rId17" Type="http://schemas.openxmlformats.org/officeDocument/2006/relationships/image" Target="../media/image38.png"/><Relationship Id="rId16" Type="http://schemas.openxmlformats.org/officeDocument/2006/relationships/tags" Target="../tags/tag879.xml"/><Relationship Id="rId15" Type="http://schemas.openxmlformats.org/officeDocument/2006/relationships/image" Target="NULL" TargetMode="External"/><Relationship Id="rId14" Type="http://schemas.openxmlformats.org/officeDocument/2006/relationships/image" Target="../media/image37.png"/><Relationship Id="rId13" Type="http://schemas.openxmlformats.org/officeDocument/2006/relationships/tags" Target="../tags/tag878.xml"/><Relationship Id="rId12" Type="http://schemas.openxmlformats.org/officeDocument/2006/relationships/tags" Target="../tags/tag877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02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1619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" y="857571"/>
            <a:ext cx="9142857" cy="51428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761238" y="1145286"/>
            <a:ext cx="7619238" cy="85725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761238" y="2187702"/>
            <a:ext cx="7619238" cy="315468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550" b="0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b="0" kern="1200">
          <a:solidFill>
            <a:schemeClr val="tx2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b="0" kern="1200">
          <a:solidFill>
            <a:schemeClr val="tx2"/>
          </a:solidFill>
          <a:latin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b="0" kern="1200">
          <a:solidFill>
            <a:schemeClr val="tx2"/>
          </a:solidFill>
          <a:latin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b="0" kern="1200">
          <a:solidFill>
            <a:schemeClr val="tx2"/>
          </a:solidFill>
          <a:latin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b="0" kern="1200">
          <a:solidFill>
            <a:schemeClr val="tx2"/>
          </a:solidFill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13"/>
            </p:custDataLst>
          </p:nvPr>
        </p:nvSpPr>
        <p:spPr>
          <a:xfrm flipH="1">
            <a:off x="0" y="5824996"/>
            <a:ext cx="9144000" cy="17575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4"/>
            </p:custDataLst>
          </p:nvPr>
        </p:nvSpPr>
        <p:spPr>
          <a:xfrm>
            <a:off x="334612" y="1411946"/>
            <a:ext cx="43070" cy="175754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15"/>
            </p:custDataLst>
          </p:nvPr>
        </p:nvSpPr>
        <p:spPr>
          <a:xfrm>
            <a:off x="8831104" y="5084921"/>
            <a:ext cx="204311" cy="394335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16"/>
            </p:custDataLst>
          </p:nvPr>
        </p:nvSpPr>
        <p:spPr>
          <a:xfrm>
            <a:off x="8842534" y="5101114"/>
            <a:ext cx="169545" cy="63627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17"/>
            </p:custDataLst>
          </p:nvPr>
        </p:nvSpPr>
        <p:spPr>
          <a:xfrm>
            <a:off x="8668703" y="5183505"/>
            <a:ext cx="132398" cy="283845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18"/>
            </p:custDataLst>
          </p:nvPr>
        </p:nvSpPr>
        <p:spPr>
          <a:xfrm>
            <a:off x="8693944" y="5229701"/>
            <a:ext cx="142875" cy="47625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9"/>
            </p:custDataLst>
          </p:nvPr>
        </p:nvSpPr>
        <p:spPr>
          <a:xfrm>
            <a:off x="8963025" y="5397818"/>
            <a:ext cx="154781" cy="83344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20"/>
            </p:custDataLst>
          </p:nvPr>
        </p:nvSpPr>
        <p:spPr>
          <a:xfrm>
            <a:off x="8876824" y="5350669"/>
            <a:ext cx="230981" cy="240983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21"/>
            </p:custDataLst>
          </p:nvPr>
        </p:nvSpPr>
        <p:spPr>
          <a:xfrm>
            <a:off x="8864441" y="5360670"/>
            <a:ext cx="186214" cy="398621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22"/>
            </p:custDataLst>
          </p:nvPr>
        </p:nvSpPr>
        <p:spPr>
          <a:xfrm>
            <a:off x="8608695" y="5397818"/>
            <a:ext cx="155258" cy="156686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23"/>
            </p:custDataLst>
          </p:nvPr>
        </p:nvSpPr>
        <p:spPr>
          <a:xfrm>
            <a:off x="8621554" y="5417820"/>
            <a:ext cx="235268" cy="283845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24"/>
            </p:custDataLst>
          </p:nvPr>
        </p:nvSpPr>
        <p:spPr>
          <a:xfrm>
            <a:off x="8755856" y="5654516"/>
            <a:ext cx="178594" cy="310039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25"/>
            </p:custDataLst>
          </p:nvPr>
        </p:nvSpPr>
        <p:spPr>
          <a:xfrm>
            <a:off x="8745855" y="5644039"/>
            <a:ext cx="194786" cy="39529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26"/>
            </p:custDataLst>
          </p:nvPr>
        </p:nvSpPr>
        <p:spPr>
          <a:xfrm>
            <a:off x="8745379" y="5643086"/>
            <a:ext cx="196215" cy="40958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8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0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1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32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3431" y="1445850"/>
            <a:ext cx="3634369" cy="4194608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14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31000"/>
                </a:srgbClr>
              </a:gs>
              <a:gs pos="100000">
                <a:schemeClr val="accent1">
                  <a:lumMod val="20000"/>
                  <a:lumOff val="80000"/>
                  <a:alpha val="4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459175" y="1235325"/>
            <a:ext cx="323850" cy="32385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2381" y="856774"/>
            <a:ext cx="914161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80000"/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7033" y="853361"/>
            <a:ext cx="3823420" cy="893127"/>
          </a:xfrm>
          <a:prstGeom prst="rect">
            <a:avLst/>
          </a:prstGeom>
        </p:spPr>
      </p:pic>
      <p:sp>
        <p:nvSpPr>
          <p:cNvPr id="12" name="图形 21"/>
          <p:cNvSpPr/>
          <p:nvPr userDrawn="1">
            <p:custDataLst>
              <p:tags r:id="rId16"/>
            </p:custDataLst>
          </p:nvPr>
        </p:nvSpPr>
        <p:spPr>
          <a:xfrm flipV="1">
            <a:off x="5848938" y="728640"/>
            <a:ext cx="2997831" cy="890656"/>
          </a:xfrm>
          <a:custGeom>
            <a:avLst/>
            <a:gdLst>
              <a:gd name="connsiteX0" fmla="*/ 0 w 9464139"/>
              <a:gd name="connsiteY0" fmla="*/ 3103598 h 3103598"/>
              <a:gd name="connsiteX1" fmla="*/ 3653356 w 9464139"/>
              <a:gd name="connsiteY1" fmla="*/ 136216 h 3103598"/>
              <a:gd name="connsiteX2" fmla="*/ 8901332 w 9464139"/>
              <a:gd name="connsiteY2" fmla="*/ 0 h 3103598"/>
              <a:gd name="connsiteX3" fmla="*/ 9464140 w 9464139"/>
              <a:gd name="connsiteY3" fmla="*/ 2829536 h 3103598"/>
              <a:gd name="connsiteX0-1" fmla="*/ 0 w 7311490"/>
              <a:gd name="connsiteY0-2" fmla="*/ 1770098 h 2834342"/>
              <a:gd name="connsiteX1-3" fmla="*/ 1500706 w 7311490"/>
              <a:gd name="connsiteY1-4" fmla="*/ 136216 h 2834342"/>
              <a:gd name="connsiteX2-5" fmla="*/ 6748682 w 7311490"/>
              <a:gd name="connsiteY2-6" fmla="*/ 0 h 2834342"/>
              <a:gd name="connsiteX3-7" fmla="*/ 7311490 w 7311490"/>
              <a:gd name="connsiteY3-8" fmla="*/ 2829536 h 2834342"/>
              <a:gd name="connsiteX4" fmla="*/ 0 w 7311490"/>
              <a:gd name="connsiteY4" fmla="*/ 1770098 h 2834342"/>
              <a:gd name="connsiteX0-9" fmla="*/ 0 w 9997540"/>
              <a:gd name="connsiteY0-10" fmla="*/ 2874998 h 2874998"/>
              <a:gd name="connsiteX1-11" fmla="*/ 4186756 w 9997540"/>
              <a:gd name="connsiteY1-12" fmla="*/ 136216 h 2874998"/>
              <a:gd name="connsiteX2-13" fmla="*/ 9434732 w 9997540"/>
              <a:gd name="connsiteY2-14" fmla="*/ 0 h 2874998"/>
              <a:gd name="connsiteX3-15" fmla="*/ 9997540 w 9997540"/>
              <a:gd name="connsiteY3-16" fmla="*/ 2829536 h 2874998"/>
              <a:gd name="connsiteX4-17" fmla="*/ 0 w 9997540"/>
              <a:gd name="connsiteY4-18" fmla="*/ 2874998 h 2874998"/>
              <a:gd name="connsiteX0-19" fmla="*/ 0 w 9997540"/>
              <a:gd name="connsiteY0-20" fmla="*/ 2874998 h 2874998"/>
              <a:gd name="connsiteX1-21" fmla="*/ 4186756 w 9997540"/>
              <a:gd name="connsiteY1-22" fmla="*/ 136216 h 2874998"/>
              <a:gd name="connsiteX2-23" fmla="*/ 9434732 w 9997540"/>
              <a:gd name="connsiteY2-24" fmla="*/ 0 h 2874998"/>
              <a:gd name="connsiteX3-25" fmla="*/ 9997540 w 9997540"/>
              <a:gd name="connsiteY3-26" fmla="*/ 2829536 h 2874998"/>
              <a:gd name="connsiteX4-27" fmla="*/ 0 w 9997540"/>
              <a:gd name="connsiteY4-28" fmla="*/ 2874998 h 2874998"/>
              <a:gd name="connsiteX0-29" fmla="*/ 0 w 9787990"/>
              <a:gd name="connsiteY0-30" fmla="*/ 2874998 h 2874998"/>
              <a:gd name="connsiteX1-31" fmla="*/ 4186756 w 9787990"/>
              <a:gd name="connsiteY1-32" fmla="*/ 136216 h 2874998"/>
              <a:gd name="connsiteX2-33" fmla="*/ 9434732 w 9787990"/>
              <a:gd name="connsiteY2-34" fmla="*/ 0 h 2874998"/>
              <a:gd name="connsiteX3-35" fmla="*/ 9787990 w 9787990"/>
              <a:gd name="connsiteY3-36" fmla="*/ 2791436 h 2874998"/>
              <a:gd name="connsiteX4-37" fmla="*/ 0 w 9787990"/>
              <a:gd name="connsiteY4-38" fmla="*/ 2874998 h 2874998"/>
              <a:gd name="connsiteX0-39" fmla="*/ 0 w 9787990"/>
              <a:gd name="connsiteY0-40" fmla="*/ 2738782 h 2738782"/>
              <a:gd name="connsiteX1-41" fmla="*/ 4186756 w 9787990"/>
              <a:gd name="connsiteY1-42" fmla="*/ 0 h 2738782"/>
              <a:gd name="connsiteX2-43" fmla="*/ 9301382 w 9787990"/>
              <a:gd name="connsiteY2-44" fmla="*/ 35234 h 2738782"/>
              <a:gd name="connsiteX3-45" fmla="*/ 9787990 w 9787990"/>
              <a:gd name="connsiteY3-46" fmla="*/ 2655220 h 2738782"/>
              <a:gd name="connsiteX4-47" fmla="*/ 0 w 9787990"/>
              <a:gd name="connsiteY4-48" fmla="*/ 2738782 h 2738782"/>
              <a:gd name="connsiteX0-49" fmla="*/ 0 w 9787990"/>
              <a:gd name="connsiteY0-50" fmla="*/ 2703548 h 2703548"/>
              <a:gd name="connsiteX1-51" fmla="*/ 4434406 w 9787990"/>
              <a:gd name="connsiteY1-52" fmla="*/ 269566 h 2703548"/>
              <a:gd name="connsiteX2-53" fmla="*/ 9301382 w 9787990"/>
              <a:gd name="connsiteY2-54" fmla="*/ 0 h 2703548"/>
              <a:gd name="connsiteX3-55" fmla="*/ 9787990 w 9787990"/>
              <a:gd name="connsiteY3-56" fmla="*/ 2619986 h 2703548"/>
              <a:gd name="connsiteX4-57" fmla="*/ 0 w 9787990"/>
              <a:gd name="connsiteY4-58" fmla="*/ 2703548 h 2703548"/>
              <a:gd name="connsiteX0-59" fmla="*/ 0 w 9787990"/>
              <a:gd name="connsiteY0-60" fmla="*/ 2493998 h 2493998"/>
              <a:gd name="connsiteX1-61" fmla="*/ 4434406 w 9787990"/>
              <a:gd name="connsiteY1-62" fmla="*/ 60016 h 2493998"/>
              <a:gd name="connsiteX2-63" fmla="*/ 8748932 w 9787990"/>
              <a:gd name="connsiteY2-64" fmla="*/ 0 h 2493998"/>
              <a:gd name="connsiteX3-65" fmla="*/ 9787990 w 9787990"/>
              <a:gd name="connsiteY3-66" fmla="*/ 2410436 h 2493998"/>
              <a:gd name="connsiteX4-67" fmla="*/ 0 w 9787990"/>
              <a:gd name="connsiteY4-68" fmla="*/ 2493998 h 2493998"/>
              <a:gd name="connsiteX0-69" fmla="*/ 0 w 9787990"/>
              <a:gd name="connsiteY0-70" fmla="*/ 2669396 h 2669396"/>
              <a:gd name="connsiteX1-71" fmla="*/ 4434406 w 9787990"/>
              <a:gd name="connsiteY1-72" fmla="*/ 235414 h 2669396"/>
              <a:gd name="connsiteX2-73" fmla="*/ 8748932 w 9787990"/>
              <a:gd name="connsiteY2-74" fmla="*/ 175398 h 2669396"/>
              <a:gd name="connsiteX3-75" fmla="*/ 9787990 w 9787990"/>
              <a:gd name="connsiteY3-76" fmla="*/ 2585834 h 2669396"/>
              <a:gd name="connsiteX4-77" fmla="*/ 0 w 9787990"/>
              <a:gd name="connsiteY4-78" fmla="*/ 2669396 h 2669396"/>
              <a:gd name="connsiteX0-79" fmla="*/ 0 w 9787990"/>
              <a:gd name="connsiteY0-80" fmla="*/ 2669396 h 2669396"/>
              <a:gd name="connsiteX1-81" fmla="*/ 4434406 w 9787990"/>
              <a:gd name="connsiteY1-82" fmla="*/ 235414 h 2669396"/>
              <a:gd name="connsiteX2-83" fmla="*/ 8748932 w 9787990"/>
              <a:gd name="connsiteY2-84" fmla="*/ 175398 h 2669396"/>
              <a:gd name="connsiteX3-85" fmla="*/ 9787990 w 9787990"/>
              <a:gd name="connsiteY3-86" fmla="*/ 2585834 h 2669396"/>
              <a:gd name="connsiteX4-87" fmla="*/ 0 w 9787990"/>
              <a:gd name="connsiteY4-88" fmla="*/ 2669396 h 2669396"/>
              <a:gd name="connsiteX0-89" fmla="*/ 0 w 9787990"/>
              <a:gd name="connsiteY0-90" fmla="*/ 2880175 h 2880175"/>
              <a:gd name="connsiteX1-91" fmla="*/ 4434406 w 9787990"/>
              <a:gd name="connsiteY1-92" fmla="*/ 446193 h 2880175"/>
              <a:gd name="connsiteX2-93" fmla="*/ 8748932 w 9787990"/>
              <a:gd name="connsiteY2-94" fmla="*/ 386177 h 2880175"/>
              <a:gd name="connsiteX3-95" fmla="*/ 9787990 w 9787990"/>
              <a:gd name="connsiteY3-96" fmla="*/ 2796613 h 2880175"/>
              <a:gd name="connsiteX4-97" fmla="*/ 0 w 9787990"/>
              <a:gd name="connsiteY4-98" fmla="*/ 2880175 h 2880175"/>
              <a:gd name="connsiteX0-99" fmla="*/ 0 w 9787990"/>
              <a:gd name="connsiteY0-100" fmla="*/ 2880175 h 2880175"/>
              <a:gd name="connsiteX1-101" fmla="*/ 4434406 w 9787990"/>
              <a:gd name="connsiteY1-102" fmla="*/ 446193 h 2880175"/>
              <a:gd name="connsiteX2-103" fmla="*/ 8748932 w 9787990"/>
              <a:gd name="connsiteY2-104" fmla="*/ 386177 h 2880175"/>
              <a:gd name="connsiteX3-105" fmla="*/ 9787990 w 9787990"/>
              <a:gd name="connsiteY3-106" fmla="*/ 2796613 h 2880175"/>
              <a:gd name="connsiteX4-107" fmla="*/ 0 w 9787990"/>
              <a:gd name="connsiteY4-108" fmla="*/ 2880175 h 2880175"/>
              <a:gd name="connsiteX0-109" fmla="*/ 0 w 9787990"/>
              <a:gd name="connsiteY0-110" fmla="*/ 2880175 h 2880175"/>
              <a:gd name="connsiteX1-111" fmla="*/ 4434406 w 9787990"/>
              <a:gd name="connsiteY1-112" fmla="*/ 446193 h 2880175"/>
              <a:gd name="connsiteX2-113" fmla="*/ 8748932 w 9787990"/>
              <a:gd name="connsiteY2-114" fmla="*/ 386177 h 2880175"/>
              <a:gd name="connsiteX3-115" fmla="*/ 9787990 w 9787990"/>
              <a:gd name="connsiteY3-116" fmla="*/ 2796613 h 2880175"/>
              <a:gd name="connsiteX4-117" fmla="*/ 0 w 9787990"/>
              <a:gd name="connsiteY4-118" fmla="*/ 2880175 h 2880175"/>
              <a:gd name="connsiteX0-119" fmla="*/ 0 w 9787990"/>
              <a:gd name="connsiteY0-120" fmla="*/ 2840095 h 2840095"/>
              <a:gd name="connsiteX1-121" fmla="*/ 4434406 w 9787990"/>
              <a:gd name="connsiteY1-122" fmla="*/ 406113 h 2840095"/>
              <a:gd name="connsiteX2-123" fmla="*/ 8558432 w 9787990"/>
              <a:gd name="connsiteY2-124" fmla="*/ 441347 h 2840095"/>
              <a:gd name="connsiteX3-125" fmla="*/ 9787990 w 9787990"/>
              <a:gd name="connsiteY3-126" fmla="*/ 2756533 h 2840095"/>
              <a:gd name="connsiteX4-127" fmla="*/ 0 w 9787990"/>
              <a:gd name="connsiteY4-128" fmla="*/ 2840095 h 2840095"/>
              <a:gd name="connsiteX0-129" fmla="*/ 0 w 9787990"/>
              <a:gd name="connsiteY0-130" fmla="*/ 2840095 h 2840095"/>
              <a:gd name="connsiteX1-131" fmla="*/ 4434406 w 9787990"/>
              <a:gd name="connsiteY1-132" fmla="*/ 406113 h 2840095"/>
              <a:gd name="connsiteX2-133" fmla="*/ 8558432 w 9787990"/>
              <a:gd name="connsiteY2-134" fmla="*/ 441347 h 2840095"/>
              <a:gd name="connsiteX3-135" fmla="*/ 9787990 w 9787990"/>
              <a:gd name="connsiteY3-136" fmla="*/ 2756533 h 2840095"/>
              <a:gd name="connsiteX4-137" fmla="*/ 0 w 9787990"/>
              <a:gd name="connsiteY4-138" fmla="*/ 2840095 h 28400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9787990" h="2840095">
                <a:moveTo>
                  <a:pt x="0" y="2840095"/>
                </a:moveTo>
                <a:cubicBezTo>
                  <a:pt x="1478135" y="2028768"/>
                  <a:pt x="2822921" y="1198390"/>
                  <a:pt x="4434406" y="406113"/>
                </a:cubicBezTo>
                <a:cubicBezTo>
                  <a:pt x="5815431" y="-280642"/>
                  <a:pt x="7044057" y="23202"/>
                  <a:pt x="8558432" y="441347"/>
                </a:cubicBezTo>
                <a:cubicBezTo>
                  <a:pt x="9590585" y="1111476"/>
                  <a:pt x="9746437" y="2010204"/>
                  <a:pt x="9787990" y="2756533"/>
                </a:cubicBezTo>
                <a:cubicBezTo>
                  <a:pt x="6633277" y="2847887"/>
                  <a:pt x="4831113" y="2710641"/>
                  <a:pt x="0" y="284009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9000"/>
            </a:schemeClr>
          </a:solidFill>
          <a:ln w="81537" cap="flat">
            <a:noFill/>
            <a:prstDash val="solid"/>
            <a:miter/>
          </a:ln>
          <a:effectLst>
            <a:glow>
              <a:schemeClr val="accent1">
                <a:lumMod val="60000"/>
                <a:lumOff val="40000"/>
              </a:schemeClr>
            </a:glow>
            <a:softEdge rad="444500"/>
          </a:effectLst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37" y="853361"/>
            <a:ext cx="3823420" cy="89312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9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20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21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22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3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8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>
              <a:lumMod val="90000"/>
              <a:lumOff val="1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2">
              <a:lumMod val="90000"/>
              <a:lumOff val="1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1190" y="857250"/>
            <a:ext cx="3209449" cy="1707356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7756435" y="4336126"/>
            <a:ext cx="1385898" cy="166414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825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8.xml"/><Relationship Id="rId2" Type="http://schemas.openxmlformats.org/officeDocument/2006/relationships/tags" Target="../tags/tag887.xml"/><Relationship Id="rId1" Type="http://schemas.openxmlformats.org/officeDocument/2006/relationships/tags" Target="../tags/tag8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97.xml"/><Relationship Id="rId8" Type="http://schemas.openxmlformats.org/officeDocument/2006/relationships/tags" Target="../tags/tag896.xml"/><Relationship Id="rId7" Type="http://schemas.openxmlformats.org/officeDocument/2006/relationships/tags" Target="../tags/tag895.xml"/><Relationship Id="rId6" Type="http://schemas.openxmlformats.org/officeDocument/2006/relationships/tags" Target="../tags/tag894.xml"/><Relationship Id="rId5" Type="http://schemas.openxmlformats.org/officeDocument/2006/relationships/tags" Target="../tags/tag893.xml"/><Relationship Id="rId4" Type="http://schemas.openxmlformats.org/officeDocument/2006/relationships/tags" Target="../tags/tag892.xml"/><Relationship Id="rId3" Type="http://schemas.openxmlformats.org/officeDocument/2006/relationships/tags" Target="../tags/tag891.xml"/><Relationship Id="rId2" Type="http://schemas.openxmlformats.org/officeDocument/2006/relationships/tags" Target="../tags/tag890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02.xml"/><Relationship Id="rId13" Type="http://schemas.openxmlformats.org/officeDocument/2006/relationships/tags" Target="../tags/tag901.xml"/><Relationship Id="rId12" Type="http://schemas.openxmlformats.org/officeDocument/2006/relationships/tags" Target="../tags/tag900.xml"/><Relationship Id="rId11" Type="http://schemas.openxmlformats.org/officeDocument/2006/relationships/tags" Target="../tags/tag899.xml"/><Relationship Id="rId10" Type="http://schemas.openxmlformats.org/officeDocument/2006/relationships/tags" Target="../tags/tag898.xml"/><Relationship Id="rId1" Type="http://schemas.openxmlformats.org/officeDocument/2006/relationships/tags" Target="../tags/tag8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11.xml"/><Relationship Id="rId8" Type="http://schemas.openxmlformats.org/officeDocument/2006/relationships/tags" Target="../tags/tag910.xml"/><Relationship Id="rId7" Type="http://schemas.openxmlformats.org/officeDocument/2006/relationships/tags" Target="../tags/tag909.xml"/><Relationship Id="rId6" Type="http://schemas.openxmlformats.org/officeDocument/2006/relationships/tags" Target="../tags/tag908.xml"/><Relationship Id="rId5" Type="http://schemas.openxmlformats.org/officeDocument/2006/relationships/tags" Target="../tags/tag907.xml"/><Relationship Id="rId4" Type="http://schemas.openxmlformats.org/officeDocument/2006/relationships/tags" Target="../tags/tag906.xml"/><Relationship Id="rId3" Type="http://schemas.openxmlformats.org/officeDocument/2006/relationships/tags" Target="../tags/tag905.xml"/><Relationship Id="rId2" Type="http://schemas.openxmlformats.org/officeDocument/2006/relationships/tags" Target="../tags/tag904.xml"/><Relationship Id="rId18" Type="http://schemas.openxmlformats.org/officeDocument/2006/relationships/slideLayout" Target="../slideLayouts/slideLayout14.xml"/><Relationship Id="rId17" Type="http://schemas.openxmlformats.org/officeDocument/2006/relationships/tags" Target="../tags/tag918.xml"/><Relationship Id="rId16" Type="http://schemas.openxmlformats.org/officeDocument/2006/relationships/image" Target="../media/image39.png"/><Relationship Id="rId15" Type="http://schemas.openxmlformats.org/officeDocument/2006/relationships/tags" Target="../tags/tag917.xml"/><Relationship Id="rId14" Type="http://schemas.openxmlformats.org/officeDocument/2006/relationships/tags" Target="../tags/tag916.xml"/><Relationship Id="rId13" Type="http://schemas.openxmlformats.org/officeDocument/2006/relationships/tags" Target="../tags/tag915.xml"/><Relationship Id="rId12" Type="http://schemas.openxmlformats.org/officeDocument/2006/relationships/tags" Target="../tags/tag914.xml"/><Relationship Id="rId11" Type="http://schemas.openxmlformats.org/officeDocument/2006/relationships/tags" Target="../tags/tag913.xml"/><Relationship Id="rId10" Type="http://schemas.openxmlformats.org/officeDocument/2006/relationships/tags" Target="../tags/tag912.xml"/><Relationship Id="rId1" Type="http://schemas.openxmlformats.org/officeDocument/2006/relationships/tags" Target="../tags/tag90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27.xml"/><Relationship Id="rId8" Type="http://schemas.openxmlformats.org/officeDocument/2006/relationships/tags" Target="../tags/tag926.xml"/><Relationship Id="rId7" Type="http://schemas.openxmlformats.org/officeDocument/2006/relationships/tags" Target="../tags/tag925.xml"/><Relationship Id="rId6" Type="http://schemas.openxmlformats.org/officeDocument/2006/relationships/tags" Target="../tags/tag924.xml"/><Relationship Id="rId5" Type="http://schemas.openxmlformats.org/officeDocument/2006/relationships/tags" Target="../tags/tag923.xml"/><Relationship Id="rId4" Type="http://schemas.openxmlformats.org/officeDocument/2006/relationships/tags" Target="../tags/tag922.xml"/><Relationship Id="rId3" Type="http://schemas.openxmlformats.org/officeDocument/2006/relationships/tags" Target="../tags/tag921.xml"/><Relationship Id="rId2" Type="http://schemas.openxmlformats.org/officeDocument/2006/relationships/tags" Target="../tags/tag920.xml"/><Relationship Id="rId19" Type="http://schemas.openxmlformats.org/officeDocument/2006/relationships/slideLayout" Target="../slideLayouts/slideLayout25.xml"/><Relationship Id="rId18" Type="http://schemas.openxmlformats.org/officeDocument/2006/relationships/tags" Target="../tags/tag935.xml"/><Relationship Id="rId17" Type="http://schemas.openxmlformats.org/officeDocument/2006/relationships/image" Target="../media/image40.jpeg"/><Relationship Id="rId16" Type="http://schemas.openxmlformats.org/officeDocument/2006/relationships/tags" Target="../tags/tag934.xml"/><Relationship Id="rId15" Type="http://schemas.openxmlformats.org/officeDocument/2006/relationships/tags" Target="../tags/tag933.xml"/><Relationship Id="rId14" Type="http://schemas.openxmlformats.org/officeDocument/2006/relationships/tags" Target="../tags/tag932.xml"/><Relationship Id="rId13" Type="http://schemas.openxmlformats.org/officeDocument/2006/relationships/tags" Target="../tags/tag931.xml"/><Relationship Id="rId12" Type="http://schemas.openxmlformats.org/officeDocument/2006/relationships/tags" Target="../tags/tag930.xml"/><Relationship Id="rId11" Type="http://schemas.openxmlformats.org/officeDocument/2006/relationships/tags" Target="../tags/tag929.xml"/><Relationship Id="rId10" Type="http://schemas.openxmlformats.org/officeDocument/2006/relationships/tags" Target="../tags/tag928.xml"/><Relationship Id="rId1" Type="http://schemas.openxmlformats.org/officeDocument/2006/relationships/tags" Target="../tags/tag9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44.xml"/><Relationship Id="rId8" Type="http://schemas.openxmlformats.org/officeDocument/2006/relationships/tags" Target="../tags/tag943.xml"/><Relationship Id="rId7" Type="http://schemas.openxmlformats.org/officeDocument/2006/relationships/tags" Target="../tags/tag942.xml"/><Relationship Id="rId6" Type="http://schemas.openxmlformats.org/officeDocument/2006/relationships/tags" Target="../tags/tag941.xml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tags" Target="../tags/tag938.xml"/><Relationship Id="rId2" Type="http://schemas.openxmlformats.org/officeDocument/2006/relationships/tags" Target="../tags/tag937.xml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952.xml"/><Relationship Id="rId17" Type="http://schemas.openxmlformats.org/officeDocument/2006/relationships/image" Target="../media/image41.jpeg"/><Relationship Id="rId16" Type="http://schemas.openxmlformats.org/officeDocument/2006/relationships/tags" Target="../tags/tag951.xml"/><Relationship Id="rId15" Type="http://schemas.openxmlformats.org/officeDocument/2006/relationships/tags" Target="../tags/tag950.xml"/><Relationship Id="rId14" Type="http://schemas.openxmlformats.org/officeDocument/2006/relationships/tags" Target="../tags/tag949.xml"/><Relationship Id="rId13" Type="http://schemas.openxmlformats.org/officeDocument/2006/relationships/tags" Target="../tags/tag948.xml"/><Relationship Id="rId12" Type="http://schemas.openxmlformats.org/officeDocument/2006/relationships/tags" Target="../tags/tag947.xml"/><Relationship Id="rId11" Type="http://schemas.openxmlformats.org/officeDocument/2006/relationships/tags" Target="../tags/tag946.xml"/><Relationship Id="rId10" Type="http://schemas.openxmlformats.org/officeDocument/2006/relationships/tags" Target="../tags/tag945.xml"/><Relationship Id="rId1" Type="http://schemas.openxmlformats.org/officeDocument/2006/relationships/tags" Target="../tags/tag9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61.xml"/><Relationship Id="rId8" Type="http://schemas.openxmlformats.org/officeDocument/2006/relationships/tags" Target="../tags/tag960.xml"/><Relationship Id="rId7" Type="http://schemas.openxmlformats.org/officeDocument/2006/relationships/tags" Target="../tags/tag959.xml"/><Relationship Id="rId6" Type="http://schemas.openxmlformats.org/officeDocument/2006/relationships/tags" Target="../tags/tag958.xml"/><Relationship Id="rId5" Type="http://schemas.openxmlformats.org/officeDocument/2006/relationships/tags" Target="../tags/tag957.xml"/><Relationship Id="rId4" Type="http://schemas.openxmlformats.org/officeDocument/2006/relationships/tags" Target="../tags/tag956.xml"/><Relationship Id="rId3" Type="http://schemas.openxmlformats.org/officeDocument/2006/relationships/tags" Target="../tags/tag955.xml"/><Relationship Id="rId2" Type="http://schemas.openxmlformats.org/officeDocument/2006/relationships/tags" Target="../tags/tag954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47.xml"/><Relationship Id="rId11" Type="http://schemas.openxmlformats.org/officeDocument/2006/relationships/tags" Target="../tags/tag963.xml"/><Relationship Id="rId10" Type="http://schemas.openxmlformats.org/officeDocument/2006/relationships/tags" Target="../tags/tag962.xml"/><Relationship Id="rId1" Type="http://schemas.openxmlformats.org/officeDocument/2006/relationships/tags" Target="../tags/tag9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69.xml"/><Relationship Id="rId8" Type="http://schemas.openxmlformats.org/officeDocument/2006/relationships/tags" Target="../tags/tag968.xml"/><Relationship Id="rId7" Type="http://schemas.openxmlformats.org/officeDocument/2006/relationships/tags" Target="../tags/tag967.xml"/><Relationship Id="rId6" Type="http://schemas.openxmlformats.org/officeDocument/2006/relationships/tags" Target="../tags/tag966.xml"/><Relationship Id="rId5" Type="http://schemas.openxmlformats.org/officeDocument/2006/relationships/image" Target="NULL" TargetMode="External"/><Relationship Id="rId4" Type="http://schemas.openxmlformats.org/officeDocument/2006/relationships/image" Target="../media/image43.svg"/><Relationship Id="rId3" Type="http://schemas.openxmlformats.org/officeDocument/2006/relationships/image" Target="../media/image42.jpeg"/><Relationship Id="rId2" Type="http://schemas.openxmlformats.org/officeDocument/2006/relationships/tags" Target="../tags/tag965.xml"/><Relationship Id="rId15" Type="http://schemas.openxmlformats.org/officeDocument/2006/relationships/slideLayout" Target="../slideLayouts/slideLayout58.xml"/><Relationship Id="rId14" Type="http://schemas.openxmlformats.org/officeDocument/2006/relationships/tags" Target="../tags/tag974.xml"/><Relationship Id="rId13" Type="http://schemas.openxmlformats.org/officeDocument/2006/relationships/tags" Target="../tags/tag973.xml"/><Relationship Id="rId12" Type="http://schemas.openxmlformats.org/officeDocument/2006/relationships/tags" Target="../tags/tag972.xml"/><Relationship Id="rId11" Type="http://schemas.openxmlformats.org/officeDocument/2006/relationships/tags" Target="../tags/tag971.xml"/><Relationship Id="rId10" Type="http://schemas.openxmlformats.org/officeDocument/2006/relationships/tags" Target="../tags/tag970.xml"/><Relationship Id="rId1" Type="http://schemas.openxmlformats.org/officeDocument/2006/relationships/tags" Target="../tags/tag9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29615" y="1264920"/>
            <a:ext cx="4342765" cy="2093595"/>
          </a:xfrm>
        </p:spPr>
        <p:txBody>
          <a:bodyPr/>
          <a:lstStyle/>
          <a:p>
            <a:r>
              <a:rPr lang="en-IN" altLang="en-US" sz="5400"/>
              <a:t>Excretory system</a:t>
            </a:r>
            <a:endParaRPr lang="en-IN" altLang="en-US" sz="5400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86435" y="3609975"/>
            <a:ext cx="3644265" cy="1650365"/>
          </a:xfrm>
        </p:spPr>
        <p:txBody>
          <a:bodyPr>
            <a:normAutofit lnSpcReduction="20000"/>
          </a:bodyPr>
          <a:lstStyle/>
          <a:p>
            <a:r>
              <a:rPr lang="en-IN" altLang="en-US" sz="1800"/>
              <a:t>Name: Akshara.Rohit.Patel</a:t>
            </a:r>
            <a:endParaRPr lang="en-IN" altLang="en-US" sz="1800"/>
          </a:p>
          <a:p>
            <a:r>
              <a:rPr lang="en-IN" altLang="en-US" sz="1800"/>
              <a:t>STD: 10th G</a:t>
            </a:r>
            <a:endParaRPr lang="en-IN" altLang="en-US" sz="1800"/>
          </a:p>
          <a:p>
            <a:r>
              <a:rPr lang="en-IN" altLang="en-US" sz="1800"/>
              <a:t>Roll No: 4</a:t>
            </a:r>
            <a:endParaRPr lang="en-IN" altLang="en-US" sz="1800"/>
          </a:p>
          <a:p>
            <a:r>
              <a:rPr lang="en-IN" altLang="en-US" sz="1800"/>
              <a:t>Subject: Science PPT</a:t>
            </a:r>
            <a:endParaRPr lang="en-IN" altLang="en-US" sz="1800"/>
          </a:p>
          <a:p>
            <a:r>
              <a:rPr lang="en-IN" altLang="en-US" sz="1800"/>
              <a:t>Guided By: Mrs Khayati Mam </a:t>
            </a:r>
            <a:endParaRPr lang="en-IN" altLang="en-US" sz="1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00">
        <p159:morph option="byObject"/>
      </p:transition>
    </mc:Choice>
    <mc:Fallback>
      <p:transition spd="slow" advTm="42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1902116" y="2677478"/>
            <a:ext cx="1600512" cy="24450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2254610" y="2821333"/>
            <a:ext cx="895525" cy="8064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sz="3375" b="1">
                <a:solidFill>
                  <a:srgbClr val="FFFFFF"/>
                </a:solidFill>
                <a:sym typeface="+mn-lt"/>
              </a:rPr>
              <a:t>01</a:t>
            </a:r>
            <a:endParaRPr lang="en-US" sz="3375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4"/>
            </p:custDataLst>
          </p:nvPr>
        </p:nvSpPr>
        <p:spPr>
          <a:xfrm>
            <a:off x="1971662" y="3953600"/>
            <a:ext cx="1436174" cy="10941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 algn="ctr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  <a:latin typeface="+mn-lt"/>
              </a:rPr>
              <a:t>Excretion is the biological process of removal of metabolic wastes.</a:t>
            </a:r>
            <a:endParaRPr lang="en-US" sz="15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3705549" y="2677478"/>
            <a:ext cx="1600512" cy="24450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4058043" y="2821333"/>
            <a:ext cx="895525" cy="8064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sz="3375" b="1">
                <a:solidFill>
                  <a:srgbClr val="FFFFFF"/>
                </a:solidFill>
                <a:sym typeface="+mn-lt"/>
              </a:rPr>
              <a:t>02</a:t>
            </a:r>
            <a:endParaRPr lang="en-US" sz="3375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7"/>
            </p:custDataLst>
          </p:nvPr>
        </p:nvSpPr>
        <p:spPr>
          <a:xfrm>
            <a:off x="3775096" y="3953600"/>
            <a:ext cx="1436174" cy="10941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1350" b="1" dirty="0">
                <a:solidFill>
                  <a:schemeClr val="tx1"/>
                </a:solidFill>
                <a:latin typeface="+mn-lt"/>
              </a:rPr>
              <a:t>Organs involved form the Excretory System.</a:t>
            </a:r>
            <a:endParaRPr lang="en-US" sz="135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5468018" y="2677478"/>
            <a:ext cx="1600512" cy="244506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24" name="圆角矩形 23"/>
          <p:cNvSpPr/>
          <p:nvPr>
            <p:custDataLst>
              <p:tags r:id="rId9"/>
            </p:custDataLst>
          </p:nvPr>
        </p:nvSpPr>
        <p:spPr>
          <a:xfrm>
            <a:off x="5820512" y="2821333"/>
            <a:ext cx="895525" cy="8064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sz="3375" b="1">
                <a:solidFill>
                  <a:srgbClr val="FFFFFF"/>
                </a:solidFill>
                <a:sym typeface="+mn-lt"/>
              </a:rPr>
              <a:t>03</a:t>
            </a:r>
            <a:endParaRPr lang="en-US" sz="3375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25" name="项标题"/>
          <p:cNvSpPr txBox="1"/>
          <p:nvPr>
            <p:custDataLst>
              <p:tags r:id="rId10"/>
            </p:custDataLst>
          </p:nvPr>
        </p:nvSpPr>
        <p:spPr>
          <a:xfrm>
            <a:off x="5537564" y="3953600"/>
            <a:ext cx="1436174" cy="10941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1350" b="1" dirty="0">
                <a:solidFill>
                  <a:schemeClr val="tx1"/>
                </a:solidFill>
                <a:latin typeface="+mn-lt"/>
              </a:rPr>
              <a:t>Main Waste Products: Urea, uric acid, excess salts, water</a:t>
            </a:r>
            <a:endParaRPr lang="en-US" sz="135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11"/>
            </p:custDataLst>
          </p:nvPr>
        </p:nvCxnSpPr>
        <p:spPr>
          <a:xfrm>
            <a:off x="2103132" y="3954077"/>
            <a:ext cx="116132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3949437" y="3954077"/>
            <a:ext cx="116132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3"/>
            </p:custDataLst>
          </p:nvPr>
        </p:nvCxnSpPr>
        <p:spPr>
          <a:xfrm>
            <a:off x="5719527" y="3954077"/>
            <a:ext cx="116132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2178">
        <p:fade/>
      </p:transition>
    </mc:Choice>
    <mc:Fallback>
      <p:transition spd="med" advTm="217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717036" y="1117854"/>
            <a:ext cx="4759452" cy="980694"/>
          </a:xfrm>
        </p:spPr>
        <p:txBody>
          <a:bodyPr>
            <a:normAutofit fontScale="90000"/>
          </a:bodyPr>
          <a:lstStyle/>
          <a:p>
            <a:r>
              <a:rPr lang="en-US"/>
              <a:t>Human Excretory System</a:t>
            </a:r>
            <a:endParaRPr lang="en-US"/>
          </a:p>
        </p:txBody>
      </p:sp>
      <p:pic>
        <p:nvPicPr>
          <p:cNvPr id="2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/>
          <a:stretch>
            <a:fillRect/>
          </a:stretch>
        </p:blipFill>
        <p:spPr>
          <a:xfrm>
            <a:off x="1179550" y="2295507"/>
            <a:ext cx="1755883" cy="1424918"/>
          </a:xfrm>
          <a:prstGeom prst="rect">
            <a:avLst/>
          </a:prstGeom>
        </p:spPr>
      </p:pic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441845" y="2710984"/>
            <a:ext cx="1458053" cy="59402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algn="l">
              <a:lnSpc>
                <a:spcPct val="100000"/>
              </a:lnSpc>
            </a:pPr>
            <a:r>
              <a:rPr lang="en-US" sz="1125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>Kidneys</a:t>
            </a:r>
            <a:endParaRPr lang="en-US" sz="28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493438" y="2164387"/>
            <a:ext cx="1406543" cy="4732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en-US" sz="3300" b="1" dirty="0">
                <a:solidFill>
                  <a:schemeClr val="accent1"/>
                </a:solidFill>
                <a:latin typeface="+mj-lt"/>
              </a:rPr>
              <a:t>01</a:t>
            </a:r>
            <a:endParaRPr lang="en-US" sz="33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8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/>
          <a:stretch>
            <a:fillRect/>
          </a:stretch>
        </p:blipFill>
        <p:spPr>
          <a:xfrm>
            <a:off x="3701861" y="2295507"/>
            <a:ext cx="1755883" cy="1424918"/>
          </a:xfrm>
          <a:prstGeom prst="rect">
            <a:avLst/>
          </a:prstGeom>
        </p:spPr>
      </p:pic>
      <p:sp>
        <p:nvSpPr>
          <p:cNvPr id="9" name="项标题"/>
          <p:cNvSpPr txBox="1"/>
          <p:nvPr>
            <p:custDataLst>
              <p:tags r:id="rId6"/>
            </p:custDataLst>
          </p:nvPr>
        </p:nvSpPr>
        <p:spPr>
          <a:xfrm>
            <a:off x="2243907" y="2850049"/>
            <a:ext cx="1458053" cy="59402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algn="l">
              <a:lnSpc>
                <a:spcPct val="100000"/>
              </a:lnSpc>
            </a:pPr>
            <a:r>
              <a:rPr lang="en-IN" altLang="en-US" sz="2800" b="1" dirty="0">
                <a:solidFill>
                  <a:schemeClr val="tx2"/>
                </a:solidFill>
                <a:latin typeface="+mj-lt"/>
              </a:rPr>
              <a:t>Ureters</a:t>
            </a:r>
            <a:endParaRPr lang="en-IN" altLang="en-US" sz="28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序号"/>
          <p:cNvSpPr txBox="1"/>
          <p:nvPr>
            <p:custDataLst>
              <p:tags r:id="rId7"/>
            </p:custDataLst>
          </p:nvPr>
        </p:nvSpPr>
        <p:spPr>
          <a:xfrm>
            <a:off x="2310898" y="2237888"/>
            <a:ext cx="1406543" cy="4732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en-US" sz="3300" b="1" dirty="0">
                <a:solidFill>
                  <a:schemeClr val="accent1"/>
                </a:solidFill>
                <a:latin typeface="+mj-lt"/>
              </a:rPr>
              <a:t>02</a:t>
            </a:r>
            <a:endParaRPr lang="en-US" sz="33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7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/>
          <a:stretch>
            <a:fillRect/>
          </a:stretch>
        </p:blipFill>
        <p:spPr>
          <a:xfrm>
            <a:off x="2753260" y="1495407"/>
            <a:ext cx="1755883" cy="1424918"/>
          </a:xfrm>
          <a:prstGeom prst="rect">
            <a:avLst/>
          </a:prstGeom>
        </p:spPr>
      </p:pic>
      <p:sp>
        <p:nvSpPr>
          <p:cNvPr id="18" name="项标题"/>
          <p:cNvSpPr txBox="1"/>
          <p:nvPr>
            <p:custDataLst>
              <p:tags r:id="rId9"/>
            </p:custDataLst>
          </p:nvPr>
        </p:nvSpPr>
        <p:spPr>
          <a:xfrm>
            <a:off x="283116" y="4640114"/>
            <a:ext cx="1458053" cy="5940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00000"/>
              </a:lnSpc>
            </a:pPr>
            <a:r>
              <a:rPr lang="en-IN" altLang="en-US" sz="2400" b="1" dirty="0">
                <a:solidFill>
                  <a:schemeClr val="tx2"/>
                </a:solidFill>
                <a:latin typeface="+mj-lt"/>
              </a:rPr>
              <a:t>Urinary</a:t>
            </a:r>
            <a:endParaRPr lang="en-IN" altLang="en-US" sz="2400" b="1" dirty="0">
              <a:solidFill>
                <a:schemeClr val="tx2"/>
              </a:solidFill>
              <a:latin typeface="+mj-lt"/>
            </a:endParaRPr>
          </a:p>
          <a:p>
            <a:pPr algn="l">
              <a:lnSpc>
                <a:spcPct val="100000"/>
              </a:lnSpc>
            </a:pPr>
            <a:r>
              <a:rPr lang="en-IN" altLang="en-US" sz="2400" b="1" dirty="0">
                <a:solidFill>
                  <a:schemeClr val="tx2"/>
                </a:solidFill>
                <a:latin typeface="+mj-lt"/>
              </a:rPr>
              <a:t>Bladder</a:t>
            </a:r>
            <a:endParaRPr lang="en-IN" alt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序号"/>
          <p:cNvSpPr txBox="1"/>
          <p:nvPr>
            <p:custDataLst>
              <p:tags r:id="rId10"/>
            </p:custDataLst>
          </p:nvPr>
        </p:nvSpPr>
        <p:spPr>
          <a:xfrm>
            <a:off x="334868" y="4167018"/>
            <a:ext cx="1406543" cy="473219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en-US" sz="3300" b="1" dirty="0">
                <a:solidFill>
                  <a:schemeClr val="accent1"/>
                </a:solidFill>
                <a:latin typeface="+mj-lt"/>
              </a:rPr>
              <a:t>03</a:t>
            </a:r>
            <a:endParaRPr lang="en-US" sz="33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5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/>
          <a:stretch>
            <a:fillRect/>
          </a:stretch>
        </p:blipFill>
        <p:spPr>
          <a:xfrm>
            <a:off x="-84100" y="3720192"/>
            <a:ext cx="1755883" cy="1424918"/>
          </a:xfrm>
          <a:prstGeom prst="rect">
            <a:avLst/>
          </a:prstGeom>
        </p:spPr>
      </p:pic>
      <p:sp>
        <p:nvSpPr>
          <p:cNvPr id="16" name="项标题"/>
          <p:cNvSpPr txBox="1"/>
          <p:nvPr>
            <p:custDataLst>
              <p:tags r:id="rId12"/>
            </p:custDataLst>
          </p:nvPr>
        </p:nvSpPr>
        <p:spPr>
          <a:xfrm>
            <a:off x="2192540" y="4640493"/>
            <a:ext cx="1458053" cy="59402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algn="l">
              <a:lnSpc>
                <a:spcPct val="100000"/>
              </a:lnSpc>
            </a:pPr>
            <a:r>
              <a:rPr lang="en-IN" altLang="en-US" sz="2400" b="1" dirty="0">
                <a:solidFill>
                  <a:schemeClr val="tx2"/>
                </a:solidFill>
                <a:latin typeface="+mj-lt"/>
              </a:rPr>
              <a:t>Urethra</a:t>
            </a:r>
            <a:endParaRPr lang="en-IN" altLang="en-US" sz="24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序号"/>
          <p:cNvSpPr txBox="1"/>
          <p:nvPr>
            <p:custDataLst>
              <p:tags r:id="rId13"/>
            </p:custDataLst>
          </p:nvPr>
        </p:nvSpPr>
        <p:spPr>
          <a:xfrm>
            <a:off x="2244090" y="4124960"/>
            <a:ext cx="1406525" cy="473075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p>
            <a:pPr algn="l">
              <a:lnSpc>
                <a:spcPct val="100000"/>
              </a:lnSpc>
            </a:pPr>
            <a:r>
              <a:rPr lang="en-US" sz="3300" b="1" dirty="0">
                <a:solidFill>
                  <a:schemeClr val="accent1"/>
                </a:solidFill>
                <a:latin typeface="+mj-lt"/>
              </a:rPr>
              <a:t>04</a:t>
            </a:r>
            <a:endParaRPr lang="en-US" sz="33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4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/>
          <a:stretch>
            <a:fillRect/>
          </a:stretch>
        </p:blipFill>
        <p:spPr>
          <a:xfrm>
            <a:off x="3701861" y="4033882"/>
            <a:ext cx="1755883" cy="1424918"/>
          </a:xfrm>
          <a:prstGeom prst="rect">
            <a:avLst/>
          </a:prstGeom>
        </p:spPr>
      </p:pic>
      <p:pic>
        <p:nvPicPr>
          <p:cNvPr id="41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/>
          <a:stretch>
            <a:fillRect/>
          </a:stretch>
        </p:blipFill>
        <p:spPr>
          <a:xfrm>
            <a:off x="6208930" y="4033882"/>
            <a:ext cx="1755883" cy="142491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16"/>
          <a:stretch>
            <a:fillRect/>
          </a:stretch>
        </p:blipFill>
        <p:spPr>
          <a:xfrm>
            <a:off x="4222750" y="2234565"/>
            <a:ext cx="4123055" cy="359918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099">
        <p:wedge/>
      </p:transition>
    </mc:Choice>
    <mc:Fallback>
      <p:transition spd="slow" advTm="2099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90260" y="2062163"/>
            <a:ext cx="2566988" cy="811054"/>
          </a:xfrm>
        </p:spPr>
        <p:txBody>
          <a:bodyPr>
            <a:normAutofit fontScale="90000"/>
          </a:bodyPr>
          <a:lstStyle/>
          <a:p>
            <a:r>
              <a:rPr lang="en-US"/>
              <a:t>Nephron – Functional Unit</a:t>
            </a:r>
            <a:endParaRPr lang="en-US"/>
          </a:p>
        </p:txBody>
      </p:sp>
      <p:sp>
        <p:nvSpPr>
          <p:cNvPr id="2" name="矩形: 圆角 2"/>
          <p:cNvSpPr/>
          <p:nvPr>
            <p:custDataLst>
              <p:tags r:id="rId2"/>
            </p:custDataLst>
          </p:nvPr>
        </p:nvSpPr>
        <p:spPr>
          <a:xfrm>
            <a:off x="676527" y="1358236"/>
            <a:ext cx="5167012" cy="621009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6" name="矩形: 圆角 4"/>
          <p:cNvSpPr/>
          <p:nvPr>
            <p:custDataLst>
              <p:tags r:id="rId3"/>
            </p:custDataLst>
          </p:nvPr>
        </p:nvSpPr>
        <p:spPr>
          <a:xfrm>
            <a:off x="676527" y="2062143"/>
            <a:ext cx="5167012" cy="621009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7" name="矩形: 圆角 8"/>
          <p:cNvSpPr/>
          <p:nvPr>
            <p:custDataLst>
              <p:tags r:id="rId4"/>
            </p:custDataLst>
          </p:nvPr>
        </p:nvSpPr>
        <p:spPr>
          <a:xfrm>
            <a:off x="676527" y="2766527"/>
            <a:ext cx="5167012" cy="621009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8" name="矩形: 圆角 9"/>
          <p:cNvSpPr/>
          <p:nvPr>
            <p:custDataLst>
              <p:tags r:id="rId5"/>
            </p:custDataLst>
          </p:nvPr>
        </p:nvSpPr>
        <p:spPr>
          <a:xfrm>
            <a:off x="676527" y="3470435"/>
            <a:ext cx="5167012" cy="621009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19" name="矩形: 圆角 1"/>
          <p:cNvSpPr/>
          <p:nvPr>
            <p:custDataLst>
              <p:tags r:id="rId6"/>
            </p:custDataLst>
          </p:nvPr>
        </p:nvSpPr>
        <p:spPr>
          <a:xfrm>
            <a:off x="676527" y="4174818"/>
            <a:ext cx="5167012" cy="621009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sz="1350">
              <a:sym typeface="+mn-lt"/>
            </a:endParaRPr>
          </a:p>
        </p:txBody>
      </p:sp>
      <p:sp>
        <p:nvSpPr>
          <p:cNvPr id="21" name="序号"/>
          <p:cNvSpPr txBox="1"/>
          <p:nvPr>
            <p:custDataLst>
              <p:tags r:id="rId7"/>
            </p:custDataLst>
          </p:nvPr>
        </p:nvSpPr>
        <p:spPr>
          <a:xfrm>
            <a:off x="829406" y="1431103"/>
            <a:ext cx="969719" cy="4749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</a:rPr>
              <a:t>01</a:t>
            </a:r>
            <a:endParaRPr lang="en-US" sz="21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2" name="项标题"/>
          <p:cNvSpPr txBox="1"/>
          <p:nvPr>
            <p:custDataLst>
              <p:tags r:id="rId8"/>
            </p:custDataLst>
          </p:nvPr>
        </p:nvSpPr>
        <p:spPr>
          <a:xfrm>
            <a:off x="2124348" y="1431103"/>
            <a:ext cx="3470289" cy="4749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dk1"/>
                </a:solidFill>
                <a:latin typeface="+mn-lt"/>
              </a:rPr>
              <a:t>1 million nephrons per kidney</a:t>
            </a:r>
            <a:endParaRPr lang="en-US" sz="15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" name="序号"/>
          <p:cNvSpPr txBox="1"/>
          <p:nvPr>
            <p:custDataLst>
              <p:tags r:id="rId9"/>
            </p:custDataLst>
          </p:nvPr>
        </p:nvSpPr>
        <p:spPr>
          <a:xfrm>
            <a:off x="829406" y="2135486"/>
            <a:ext cx="969719" cy="4749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</a:rPr>
              <a:t>02</a:t>
            </a:r>
            <a:endParaRPr lang="en-US" sz="21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4" name="项标题"/>
          <p:cNvSpPr txBox="1"/>
          <p:nvPr>
            <p:custDataLst>
              <p:tags r:id="rId10"/>
            </p:custDataLst>
          </p:nvPr>
        </p:nvSpPr>
        <p:spPr>
          <a:xfrm>
            <a:off x="2124348" y="2135486"/>
            <a:ext cx="3470289" cy="4749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dk1"/>
                </a:solidFill>
                <a:latin typeface="+mn-lt"/>
              </a:rPr>
              <a:t>Parts: Bowman's Capsule, Glomerulus, Tubule, Collecting duct</a:t>
            </a:r>
            <a:endParaRPr lang="en-US" sz="15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5" name="序号"/>
          <p:cNvSpPr txBox="1"/>
          <p:nvPr>
            <p:custDataLst>
              <p:tags r:id="rId11"/>
            </p:custDataLst>
          </p:nvPr>
        </p:nvSpPr>
        <p:spPr>
          <a:xfrm>
            <a:off x="829406" y="2839394"/>
            <a:ext cx="969719" cy="4749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</a:rPr>
              <a:t>03</a:t>
            </a:r>
            <a:endParaRPr lang="en-US" sz="21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6" name="项标题"/>
          <p:cNvSpPr txBox="1"/>
          <p:nvPr>
            <p:custDataLst>
              <p:tags r:id="rId12"/>
            </p:custDataLst>
          </p:nvPr>
        </p:nvSpPr>
        <p:spPr>
          <a:xfrm>
            <a:off x="2124348" y="2839394"/>
            <a:ext cx="3470289" cy="4749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dk1"/>
                </a:solidFill>
                <a:latin typeface="+mn-lt"/>
              </a:rPr>
              <a:t>Function: Filtration, reabsorption, secretion</a:t>
            </a:r>
            <a:endParaRPr lang="en-US" sz="15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7" name="序号"/>
          <p:cNvSpPr txBox="1"/>
          <p:nvPr>
            <p:custDataLst>
              <p:tags r:id="rId13"/>
            </p:custDataLst>
          </p:nvPr>
        </p:nvSpPr>
        <p:spPr>
          <a:xfrm>
            <a:off x="829406" y="3543778"/>
            <a:ext cx="969719" cy="4749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</a:rPr>
              <a:t>04</a:t>
            </a:r>
            <a:endParaRPr lang="en-US" sz="21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28" name="项标题"/>
          <p:cNvSpPr txBox="1"/>
          <p:nvPr>
            <p:custDataLst>
              <p:tags r:id="rId14"/>
            </p:custDataLst>
          </p:nvPr>
        </p:nvSpPr>
        <p:spPr>
          <a:xfrm>
            <a:off x="2124348" y="3543778"/>
            <a:ext cx="3470289" cy="4749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20000"/>
          </a:bodyPr>
          <a:p>
            <a:pPr>
              <a:lnSpc>
                <a:spcPct val="100000"/>
              </a:lnSpc>
            </a:pPr>
            <a:r>
              <a:rPr lang="en-IN" altLang="en-US" sz="1500" dirty="0">
                <a:solidFill>
                  <a:schemeClr val="dk1"/>
                </a:solidFill>
                <a:latin typeface="+mn-lt"/>
              </a:rPr>
              <a:t>Excretion: urine containing waste is excreted from the body</a:t>
            </a:r>
            <a:endParaRPr lang="en-IN" altLang="en-US" sz="15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" name="序号"/>
          <p:cNvSpPr txBox="1"/>
          <p:nvPr>
            <p:custDataLst>
              <p:tags r:id="rId15"/>
            </p:custDataLst>
          </p:nvPr>
        </p:nvSpPr>
        <p:spPr>
          <a:xfrm>
            <a:off x="829406" y="4247686"/>
            <a:ext cx="969719" cy="47492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</a:rPr>
              <a:t>05</a:t>
            </a:r>
            <a:endParaRPr lang="en-US" sz="21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30" name="项标题"/>
          <p:cNvSpPr txBox="1"/>
          <p:nvPr>
            <p:custDataLst>
              <p:tags r:id="rId16"/>
            </p:custDataLst>
          </p:nvPr>
        </p:nvSpPr>
        <p:spPr>
          <a:xfrm>
            <a:off x="2124348" y="4247686"/>
            <a:ext cx="3470289" cy="4749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0000"/>
          </a:bodyPr>
          <a:p>
            <a:pPr>
              <a:lnSpc>
                <a:spcPct val="100000"/>
              </a:lnSpc>
            </a:pPr>
            <a:r>
              <a:rPr lang="en-IN" altLang="en-US" sz="1500" dirty="0">
                <a:solidFill>
                  <a:schemeClr val="dk1"/>
                </a:solidFill>
                <a:latin typeface="+mn-lt"/>
              </a:rPr>
              <a:t>Nephrons are essential for regulating blood volume, blood pressure etc..</a:t>
            </a:r>
            <a:endParaRPr lang="en-IN" altLang="en-US" sz="15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154670" y="4368800"/>
            <a:ext cx="3048000" cy="9144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40000"/>
              </a:lnSpc>
            </a:pPr>
            <a:endParaRPr 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17"/>
          <a:stretch>
            <a:fillRect/>
          </a:stretch>
        </p:blipFill>
        <p:spPr>
          <a:xfrm>
            <a:off x="5918835" y="2800350"/>
            <a:ext cx="3187065" cy="322961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064">
        <p:wedge/>
      </p:transition>
    </mc:Choice>
    <mc:Fallback>
      <p:transition spd="slow" advTm="2064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Urine Formation</a:t>
            </a:r>
            <a:endParaRPr lang="en-US"/>
          </a:p>
        </p:txBody>
      </p:sp>
      <p:sp>
        <p:nvSpPr>
          <p:cNvPr id="2" name="矩形: 圆角 24"/>
          <p:cNvSpPr/>
          <p:nvPr>
            <p:custDataLst>
              <p:tags r:id="rId2"/>
            </p:custDataLst>
          </p:nvPr>
        </p:nvSpPr>
        <p:spPr>
          <a:xfrm>
            <a:off x="423068" y="2828028"/>
            <a:ext cx="3339365" cy="728591"/>
          </a:xfrm>
          <a:prstGeom prst="roundRect">
            <a:avLst>
              <a:gd name="adj" fmla="val 20928"/>
            </a:avLst>
          </a:prstGeom>
          <a:solidFill>
            <a:srgbClr val="FFFFFF">
              <a:alpha val="12549"/>
            </a:srgbClr>
          </a:solidFill>
          <a:ln w="12700">
            <a:noFill/>
          </a:ln>
          <a:effectLst>
            <a:outerShdw blurRad="101600" dist="88900" dir="2700000" algn="tl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656266" y="2942164"/>
            <a:ext cx="499478" cy="49947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cs typeface="+mn-lt"/>
                <a:sym typeface="Arial" panose="020B0604020202020204" pitchFamily="34" charset="0"/>
              </a:rPr>
              <a:t>01</a:t>
            </a:r>
            <a:endParaRPr lang="en-US" b="1" dirty="0">
              <a:solidFill>
                <a:srgbClr val="FFFFFF"/>
              </a:solidFill>
              <a:cs typeface="+mn-lt"/>
              <a:sym typeface="Arial" panose="020B0604020202020204" pitchFamily="3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4"/>
            </p:custDataLst>
          </p:nvPr>
        </p:nvSpPr>
        <p:spPr>
          <a:xfrm>
            <a:off x="1250282" y="2829139"/>
            <a:ext cx="2611163" cy="72767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+mn-lt"/>
              </a:rPr>
              <a:t>3 Steps: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矩形: 圆角 29"/>
          <p:cNvSpPr/>
          <p:nvPr>
            <p:custDataLst>
              <p:tags r:id="rId5"/>
            </p:custDataLst>
          </p:nvPr>
        </p:nvSpPr>
        <p:spPr>
          <a:xfrm>
            <a:off x="3956050" y="2828925"/>
            <a:ext cx="3049905" cy="650875"/>
          </a:xfrm>
          <a:prstGeom prst="roundRect">
            <a:avLst>
              <a:gd name="adj" fmla="val 20928"/>
            </a:avLst>
          </a:prstGeom>
          <a:solidFill>
            <a:srgbClr val="FFFFFF">
              <a:alpha val="12549"/>
            </a:srgbClr>
          </a:solidFill>
          <a:ln w="12700">
            <a:noFill/>
          </a:ln>
          <a:effectLst>
            <a:outerShdw blurRad="101600" dist="88900" dir="2700000" algn="tl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序号"/>
          <p:cNvSpPr txBox="1"/>
          <p:nvPr>
            <p:custDataLst>
              <p:tags r:id="rId6"/>
            </p:custDataLst>
          </p:nvPr>
        </p:nvSpPr>
        <p:spPr>
          <a:xfrm>
            <a:off x="4081290" y="2942799"/>
            <a:ext cx="499478" cy="49947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cs typeface="+mn-lt"/>
                <a:sym typeface="Arial" panose="020B0604020202020204" pitchFamily="34" charset="0"/>
              </a:rPr>
              <a:t>02</a:t>
            </a:r>
            <a:endParaRPr lang="en-US" b="1" dirty="0">
              <a:solidFill>
                <a:srgbClr val="FFFFFF"/>
              </a:solidFill>
              <a:cs typeface="+mn-lt"/>
              <a:sym typeface="Arial" panose="020B0604020202020204" pitchFamily="34" charset="0"/>
            </a:endParaRPr>
          </a:p>
        </p:txBody>
      </p:sp>
      <p:sp>
        <p:nvSpPr>
          <p:cNvPr id="8" name="项标题"/>
          <p:cNvSpPr txBox="1"/>
          <p:nvPr>
            <p:custDataLst>
              <p:tags r:id="rId7"/>
            </p:custDataLst>
          </p:nvPr>
        </p:nvSpPr>
        <p:spPr>
          <a:xfrm>
            <a:off x="4684395" y="2828290"/>
            <a:ext cx="2459355" cy="65087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+mn-lt"/>
              </a:rPr>
              <a:t>1. Filtration – in glomerulus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矩形: 圆角 39"/>
          <p:cNvSpPr/>
          <p:nvPr>
            <p:custDataLst>
              <p:tags r:id="rId8"/>
            </p:custDataLst>
          </p:nvPr>
        </p:nvSpPr>
        <p:spPr>
          <a:xfrm>
            <a:off x="423068" y="3825733"/>
            <a:ext cx="3339365" cy="728591"/>
          </a:xfrm>
          <a:prstGeom prst="roundRect">
            <a:avLst>
              <a:gd name="adj" fmla="val 20928"/>
            </a:avLst>
          </a:prstGeom>
          <a:solidFill>
            <a:srgbClr val="FFFFFF">
              <a:alpha val="12549"/>
            </a:srgbClr>
          </a:solidFill>
          <a:ln w="12700">
            <a:noFill/>
          </a:ln>
          <a:effectLst>
            <a:outerShdw blurRad="101600" dist="88900" dir="2700000" algn="tl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序号"/>
          <p:cNvSpPr txBox="1"/>
          <p:nvPr>
            <p:custDataLst>
              <p:tags r:id="rId9"/>
            </p:custDataLst>
          </p:nvPr>
        </p:nvSpPr>
        <p:spPr>
          <a:xfrm>
            <a:off x="654996" y="3948918"/>
            <a:ext cx="499478" cy="49947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cs typeface="+mn-lt"/>
                <a:sym typeface="Arial" panose="020B0604020202020204" pitchFamily="34" charset="0"/>
              </a:rPr>
              <a:t>03</a:t>
            </a:r>
            <a:endParaRPr lang="en-US" b="1" dirty="0">
              <a:solidFill>
                <a:srgbClr val="FFFFFF"/>
              </a:solidFill>
              <a:cs typeface="+mn-lt"/>
              <a:sym typeface="Arial" panose="020B0604020202020204" pitchFamily="34" charset="0"/>
            </a:endParaRPr>
          </a:p>
        </p:txBody>
      </p:sp>
      <p:sp>
        <p:nvSpPr>
          <p:cNvPr id="11" name="项标题"/>
          <p:cNvSpPr txBox="1"/>
          <p:nvPr>
            <p:custDataLst>
              <p:tags r:id="rId10"/>
            </p:custDataLst>
          </p:nvPr>
        </p:nvSpPr>
        <p:spPr>
          <a:xfrm>
            <a:off x="1334737" y="3825574"/>
            <a:ext cx="2611163" cy="72767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+mn-lt"/>
              </a:rPr>
              <a:t>2. Reabsorption – in tubules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矩形: 圆角 36"/>
          <p:cNvSpPr/>
          <p:nvPr>
            <p:custDataLst>
              <p:tags r:id="rId11"/>
            </p:custDataLst>
          </p:nvPr>
        </p:nvSpPr>
        <p:spPr>
          <a:xfrm>
            <a:off x="3985260" y="4333240"/>
            <a:ext cx="3197225" cy="604520"/>
          </a:xfrm>
          <a:prstGeom prst="roundRect">
            <a:avLst>
              <a:gd name="adj" fmla="val 20928"/>
            </a:avLst>
          </a:prstGeom>
          <a:solidFill>
            <a:srgbClr val="FFFFFF">
              <a:alpha val="12549"/>
            </a:srgbClr>
          </a:solidFill>
          <a:ln w="12700">
            <a:noFill/>
          </a:ln>
          <a:effectLst>
            <a:outerShdw blurRad="101600" dist="88900" dir="2700000" algn="tl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序号"/>
          <p:cNvSpPr txBox="1"/>
          <p:nvPr>
            <p:custDataLst>
              <p:tags r:id="rId12"/>
            </p:custDataLst>
          </p:nvPr>
        </p:nvSpPr>
        <p:spPr>
          <a:xfrm>
            <a:off x="4099070" y="4333093"/>
            <a:ext cx="499478" cy="49947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cs typeface="+mn-lt"/>
                <a:sym typeface="Arial" panose="020B0604020202020204" pitchFamily="34" charset="0"/>
              </a:rPr>
              <a:t>04</a:t>
            </a:r>
            <a:endParaRPr lang="en-US" b="1" dirty="0">
              <a:solidFill>
                <a:srgbClr val="FFFFFF"/>
              </a:solidFill>
              <a:cs typeface="+mn-lt"/>
              <a:sym typeface="Arial" panose="020B0604020202020204" pitchFamily="34" charset="0"/>
            </a:endParaRPr>
          </a:p>
        </p:txBody>
      </p:sp>
      <p:sp>
        <p:nvSpPr>
          <p:cNvPr id="14" name="项标题"/>
          <p:cNvSpPr txBox="1"/>
          <p:nvPr>
            <p:custDataLst>
              <p:tags r:id="rId13"/>
            </p:custDataLst>
          </p:nvPr>
        </p:nvSpPr>
        <p:spPr>
          <a:xfrm>
            <a:off x="4751705" y="4324350"/>
            <a:ext cx="2478405" cy="61341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+mn-lt"/>
              </a:rPr>
              <a:t>3. Secretion – waste secreted into tubules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矩形: 圆角 2"/>
          <p:cNvSpPr/>
          <p:nvPr>
            <p:custDataLst>
              <p:tags r:id="rId14"/>
            </p:custDataLst>
          </p:nvPr>
        </p:nvSpPr>
        <p:spPr>
          <a:xfrm>
            <a:off x="522128" y="4594361"/>
            <a:ext cx="3339365" cy="728591"/>
          </a:xfrm>
          <a:prstGeom prst="roundRect">
            <a:avLst>
              <a:gd name="adj" fmla="val 20928"/>
            </a:avLst>
          </a:prstGeom>
          <a:solidFill>
            <a:srgbClr val="FFFFFF">
              <a:alpha val="12549"/>
            </a:srgbClr>
          </a:solidFill>
          <a:ln w="12700">
            <a:noFill/>
          </a:ln>
          <a:effectLst>
            <a:outerShdw blurRad="101600" dist="88900" dir="2700000" algn="tl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序号"/>
          <p:cNvSpPr txBox="1"/>
          <p:nvPr>
            <p:custDataLst>
              <p:tags r:id="rId15"/>
            </p:custDataLst>
          </p:nvPr>
        </p:nvSpPr>
        <p:spPr>
          <a:xfrm>
            <a:off x="654996" y="4709132"/>
            <a:ext cx="499478" cy="49947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cs typeface="+mn-lt"/>
                <a:sym typeface="Arial" panose="020B0604020202020204" pitchFamily="34" charset="0"/>
              </a:rPr>
              <a:t>05</a:t>
            </a:r>
            <a:endParaRPr lang="en-US" b="1" dirty="0">
              <a:solidFill>
                <a:srgbClr val="FFFFFF"/>
              </a:solidFill>
              <a:cs typeface="+mn-lt"/>
              <a:sym typeface="Arial" panose="020B0604020202020204" pitchFamily="34" charset="0"/>
            </a:endParaRPr>
          </a:p>
        </p:txBody>
      </p:sp>
      <p:sp>
        <p:nvSpPr>
          <p:cNvPr id="17" name="项标题"/>
          <p:cNvSpPr txBox="1"/>
          <p:nvPr>
            <p:custDataLst>
              <p:tags r:id="rId16"/>
            </p:custDataLst>
          </p:nvPr>
        </p:nvSpPr>
        <p:spPr>
          <a:xfrm>
            <a:off x="1250282" y="4595472"/>
            <a:ext cx="2611163" cy="72767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20000"/>
          </a:bodyPr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+mn-lt"/>
              </a:rPr>
              <a:t>Fact: Average adult excretes 1.5 liters of urine/day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7"/>
          <a:stretch>
            <a:fillRect/>
          </a:stretch>
        </p:blipFill>
        <p:spPr>
          <a:xfrm>
            <a:off x="7221220" y="2207260"/>
            <a:ext cx="1758315" cy="249047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124">
        <p:wipe/>
      </p:transition>
    </mc:Choice>
    <mc:Fallback>
      <p:transition spd="slow" advTm="2124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Role of Other Organs in Excretion</a:t>
            </a:r>
            <a:endParaRPr lang="en-US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894517" y="3540830"/>
            <a:ext cx="493922" cy="75826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3000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1560383" y="3605606"/>
            <a:ext cx="2481515" cy="5648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en-US" sz="1500" b="1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Lungs: Remove CO₂ during respiration</a:t>
            </a:r>
            <a:endParaRPr lang="en-US" sz="1500" b="1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1559906" y="4399119"/>
            <a:ext cx="2436743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4717766" y="3540830"/>
            <a:ext cx="493922" cy="75826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3000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9" name="项标题"/>
          <p:cNvSpPr txBox="1"/>
          <p:nvPr>
            <p:custDataLst>
              <p:tags r:id="rId6"/>
            </p:custDataLst>
          </p:nvPr>
        </p:nvSpPr>
        <p:spPr>
          <a:xfrm>
            <a:off x="5383631" y="3605606"/>
            <a:ext cx="2515333" cy="5648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en-US" sz="1500" b="1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Skin: Removes salts and water via sweat</a:t>
            </a:r>
            <a:endParaRPr lang="en-US" sz="1500" b="1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>
            <a:off x="5383154" y="4399119"/>
            <a:ext cx="2436743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序号"/>
          <p:cNvSpPr txBox="1"/>
          <p:nvPr>
            <p:custDataLst>
              <p:tags r:id="rId8"/>
            </p:custDataLst>
          </p:nvPr>
        </p:nvSpPr>
        <p:spPr>
          <a:xfrm>
            <a:off x="894517" y="4438652"/>
            <a:ext cx="493922" cy="75826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3000" b="1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2" name="项标题"/>
          <p:cNvSpPr txBox="1"/>
          <p:nvPr>
            <p:custDataLst>
              <p:tags r:id="rId9"/>
            </p:custDataLst>
          </p:nvPr>
        </p:nvSpPr>
        <p:spPr>
          <a:xfrm>
            <a:off x="1604678" y="4503429"/>
            <a:ext cx="2501520" cy="56489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r>
              <a:rPr lang="en-US" sz="1500" b="1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Liver: Converts toxic ammonia to urea</a:t>
            </a:r>
            <a:endParaRPr lang="en-US" sz="1500" b="1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>
            <a:off x="1604678" y="5296942"/>
            <a:ext cx="2436743" cy="0"/>
          </a:xfrm>
          <a:prstGeom prst="line">
            <a:avLst/>
          </a:prstGeom>
          <a:ln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425">
        <p:wipe/>
      </p:transition>
    </mc:Choice>
    <mc:Fallback>
      <p:transition spd="slow" advTm="2425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7854" y="1505188"/>
            <a:ext cx="6960870" cy="583206"/>
          </a:xfrm>
        </p:spPr>
        <p:txBody>
          <a:bodyPr>
            <a:normAutofit fontScale="90000"/>
          </a:bodyPr>
          <a:lstStyle/>
          <a:p>
            <a:r>
              <a:rPr lang="en-US"/>
              <a:t>Disorders of Excretory System</a:t>
            </a:r>
            <a:endParaRPr lang="en-US"/>
          </a:p>
        </p:txBody>
      </p:sp>
      <p:pic>
        <p:nvPicPr>
          <p:cNvPr id="2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 r:link="rId5"/>
              </a:ext>
            </a:extLst>
          </a:blip>
          <a:stretch>
            <a:fillRect/>
          </a:stretch>
        </p:blipFill>
        <p:spPr>
          <a:xfrm>
            <a:off x="185023" y="2298583"/>
            <a:ext cx="2721819" cy="2939015"/>
          </a:xfrm>
          <a:prstGeom prst="rect">
            <a:avLst/>
          </a:prstGeom>
        </p:spPr>
      </p:pic>
      <p:sp>
        <p:nvSpPr>
          <p:cNvPr id="3" name="序号"/>
          <p:cNvSpPr txBox="1"/>
          <p:nvPr>
            <p:custDataLst>
              <p:tags r:id="rId6"/>
            </p:custDataLst>
          </p:nvPr>
        </p:nvSpPr>
        <p:spPr>
          <a:xfrm>
            <a:off x="857918" y="2840197"/>
            <a:ext cx="1444763" cy="7643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01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7"/>
            </p:custDataLst>
          </p:nvPr>
        </p:nvSpPr>
        <p:spPr>
          <a:xfrm>
            <a:off x="556181" y="3862254"/>
            <a:ext cx="1952012" cy="12282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zh-CN" altLang="en-US" sz="1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Kidney stones</a:t>
            </a:r>
            <a:endParaRPr lang="zh-CN" altLang="en-US" sz="15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 r:link="rId5"/>
              </a:ext>
            </a:extLst>
          </a:blip>
          <a:stretch>
            <a:fillRect/>
          </a:stretch>
        </p:blipFill>
        <p:spPr>
          <a:xfrm>
            <a:off x="3211328" y="2298583"/>
            <a:ext cx="2721819" cy="2939015"/>
          </a:xfrm>
          <a:prstGeom prst="rect">
            <a:avLst/>
          </a:prstGeom>
        </p:spPr>
      </p:pic>
      <p:sp>
        <p:nvSpPr>
          <p:cNvPr id="9" name="序号"/>
          <p:cNvSpPr txBox="1"/>
          <p:nvPr>
            <p:custDataLst>
              <p:tags r:id="rId9"/>
            </p:custDataLst>
          </p:nvPr>
        </p:nvSpPr>
        <p:spPr>
          <a:xfrm>
            <a:off x="3884223" y="2840197"/>
            <a:ext cx="1444763" cy="7643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02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项标题"/>
          <p:cNvSpPr txBox="1"/>
          <p:nvPr>
            <p:custDataLst>
              <p:tags r:id="rId10"/>
            </p:custDataLst>
          </p:nvPr>
        </p:nvSpPr>
        <p:spPr>
          <a:xfrm>
            <a:off x="3582486" y="3862254"/>
            <a:ext cx="1952012" cy="12282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zh-CN" altLang="en-US" sz="1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Urinary tract infection (UTI)</a:t>
            </a:r>
            <a:endParaRPr lang="zh-CN" altLang="en-US" sz="15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@svg!m0_01_项图片" descr="C:/Users/kingsoft/AppData/Local/Temp/fig2wpp/@svg!m0_01_项图片.sv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 r:link="rId5"/>
              </a:ext>
            </a:extLst>
          </a:blip>
          <a:stretch>
            <a:fillRect/>
          </a:stretch>
        </p:blipFill>
        <p:spPr>
          <a:xfrm>
            <a:off x="6237634" y="2298583"/>
            <a:ext cx="2721819" cy="2939015"/>
          </a:xfrm>
          <a:prstGeom prst="rect">
            <a:avLst/>
          </a:prstGeom>
        </p:spPr>
      </p:pic>
      <p:sp>
        <p:nvSpPr>
          <p:cNvPr id="13" name="序号"/>
          <p:cNvSpPr txBox="1"/>
          <p:nvPr>
            <p:custDataLst>
              <p:tags r:id="rId12"/>
            </p:custDataLst>
          </p:nvPr>
        </p:nvSpPr>
        <p:spPr>
          <a:xfrm>
            <a:off x="6910529" y="2840197"/>
            <a:ext cx="1444763" cy="7643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03</a:t>
            </a:r>
            <a:endParaRPr lang="en-US" sz="3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项标题"/>
          <p:cNvSpPr txBox="1"/>
          <p:nvPr>
            <p:custDataLst>
              <p:tags r:id="rId13"/>
            </p:custDataLst>
          </p:nvPr>
        </p:nvSpPr>
        <p:spPr>
          <a:xfrm>
            <a:off x="6608792" y="3862254"/>
            <a:ext cx="1952012" cy="12282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</a:pPr>
            <a:r>
              <a:rPr lang="zh-CN" altLang="en-US" sz="15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Kidney failure – may require Dialysis</a:t>
            </a:r>
            <a:endParaRPr lang="zh-CN" altLang="en-US" sz="15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2141">
        <p:wipe/>
      </p:transition>
    </mc:Choice>
    <mc:Fallback>
      <p:transition spd="slow" advTm="2141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085" y="1440815"/>
            <a:ext cx="8006080" cy="2688590"/>
          </a:xfrm>
        </p:spPr>
        <p:txBody>
          <a:bodyPr/>
          <a:p>
            <a:r>
              <a:rPr lang="en-IN" altLang="en-US" sz="8000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IN" altLang="en-US" sz="80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44">
        <p:blinds/>
      </p:transition>
    </mc:Choice>
    <mc:Fallback>
      <p:transition spd="slow" advTm="2044">
        <p:blinds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443"/>
  <p:tag name="KSO_WM_TEMPLATE_CATEGORY" val="custom"/>
  <p:tag name="KSO_WM_TEMPLATE_MASTER_TYPE" val="0"/>
  <p:tag name="KSO_WM_SPECIAL_SOURCE" val="bdnull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1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32"/>
</p:tagLst>
</file>

<file path=ppt/tags/tag1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3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32"/>
</p:tagLst>
</file>

<file path=ppt/tags/tag1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*i*83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*i*84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*i*85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*i*76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*i*73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*i*74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*i*75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*i*77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*i*80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*i*78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*i*79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*i*81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*i*82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3*i*25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3*i*27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3*i*28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3*i*64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3*i*21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3*i*23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3*i*39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3*i*41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3*i*29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3*i*30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3*i*33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3*i*38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3*i*49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3*i*34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3*i*46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3*i*45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3*i*48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3*i*47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3*i*51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3*i*53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3*i*36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3*i*35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3*i*31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3*i*26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3*i*20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3*i*37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3*i*40"/>
  <p:tag name="KSO_WM_UNIT_LAYERLEVEL" val="1"/>
  <p:tag name="KSO_WM_TAG_VERSION" val="3.0"/>
  <p:tag name="KSO_WM_BEAUTIFY_FLAG" val="#wm#"/>
</p:tagLst>
</file>

<file path=ppt/tags/tag3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3*i*42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3*i*54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3*i*32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3*i*19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3*i*57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3*i*59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3*i*60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3*i*58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3*i*61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3*i*62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3*i*66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3*i*63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3*i*17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3*i*18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3*i*22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3*i*24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3*i*55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3*i*56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3*i*65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3*i*50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3*i*52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3*i*43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3*i*44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8"/>
  <p:tag name="KSO_WM_UNIT_ID" val="_4*i*98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5"/>
  <p:tag name="KSO_WM_UNIT_ID" val="_4*i*95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4"/>
  <p:tag name="KSO_WM_UNIT_ID" val="_4*i*94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4*i*91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4*i*92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4*i*93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4*i*20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4*i*34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4*i*21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4*i*42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4*i*44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4*i*43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4*i*45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4*i*65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4*i*75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4*i*78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4*i*69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4*i*71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4*i*72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4*i*70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4*i*73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4*i*74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4*i*76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4*i*77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4*i*33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4*i*22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4*i*85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4*i*8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4*i*82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4*i*80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4*i*79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4*i*83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4*i*84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4*i*86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4*i*90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4*i*55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4*i*57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4*i*38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4*i*39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4*i*25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4*i*26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4*i*24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4*i*23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4*i*64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4*i*46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4*i*28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4*i*29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4*i*27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4*i*19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4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4*i*40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4*i*47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4*i*48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4*i*30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4*i*31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4*i*32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4*i*41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4*i*59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4*i*58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4*i*68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4*i*89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4*i*49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4*i*50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4*i*52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4*i*53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4*i*51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4*i*60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4*i*54"/>
  <p:tag name="KSO_WM_UNIT_LAYERLEVEL" val="1"/>
  <p:tag name="KSO_WM_TAG_VERSION" val="3.0"/>
  <p:tag name="KSO_WM_BEAUTIFY_FLAG" val="#wm#"/>
</p:tagLst>
</file>

<file path=ppt/tags/tag4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4*i*56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4*i*87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4*i*67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4*i*62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4*i*66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4*i*63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4*i*61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4*i*88"/>
  <p:tag name="KSO_WM_UNIT_LAYERLEVEL" val="1"/>
  <p:tag name="KSO_WM_TAG_VERSION" val="3.0"/>
  <p:tag name="KSO_WM_BEAUTIFY_FLAG" val="#wm#"/>
</p:tagLst>
</file>

<file path=ppt/tags/tag4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7"/>
  <p:tag name="KSO_WM_UNIT_ID" val="_4*i*97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6"/>
  <p:tag name="KSO_WM_UNIT_ID" val="_4*i*96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4*i*35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4*i*37"/>
  <p:tag name="KSO_WM_UNIT_LAYERLEVEL" val="1"/>
  <p:tag name="KSO_WM_TAG_VERSION" val="3.0"/>
  <p:tag name="KSO_WM_BEAUTIFY_FLAG" val="#wm#"/>
</p:tagLst>
</file>

<file path=ppt/tags/tag4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4*i*36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9"/>
</p:tagLst>
</file>

<file path=ppt/tags/tag4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4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11*i*91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11*i*92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11*i*93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11*i*90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1*i*56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1*i*19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11*i*89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11*i*88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11*i*87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1*i*84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1*i*85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11*i*86"/>
  <p:tag name="KSO_WM_UNIT_LAYERLEVEL" val="1"/>
  <p:tag name="KSO_WM_TAG_VERSION" val="3.0"/>
  <p:tag name="KSO_WM_BEAUTIFY_FLAG" val="#wm#"/>
</p:tagLst>
</file>

<file path=ppt/tags/tag4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1*i*52"/>
  <p:tag name="KSO_WM_UNIT_LAYERLEVEL" val="1"/>
  <p:tag name="KSO_WM_TAG_VERSION" val="3.0"/>
  <p:tag name="KSO_WM_BEAUTIFY_FLAG" val="#wm#"/>
</p:tagLst>
</file>

<file path=ppt/tags/tag4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1*i*53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1*i*59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1*i*71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1*i*79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1*i*82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1*i*73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1*i*72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1*i*75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5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1*i*76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1*i*74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1*i*78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1*i*80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1*i*83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1*i*22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1*i*54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1*i*55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1*i*30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1*i*3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5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1*i*58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1*i*46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1*i*47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1*i*60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1*i*48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1*i*65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1*i*66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1*i*26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1*i*27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1*i*77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1*i*67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1*i*68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1*i*81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1*i*69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1*i*41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1*i*42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1*i*45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1*i*57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1*i*44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1*i*50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1*i*51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1*i*49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1*i*61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1*i*25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1*i*37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1*i*38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1*i*33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1*i*34"/>
  <p:tag name="KSO_WM_UNIT_LAYERLEVEL" val="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1*i*64"/>
  <p:tag name="KSO_WM_UNIT_LAYERLEVEL" val="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1*i*63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1*i*62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1*i*40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1*i*43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1*i*29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1*i*28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1*i*36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1*i*20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1*i*23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1*i*24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1*i*35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1*i*21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1*i*70"/>
  <p:tag name="KSO_WM_UNIT_LAYERLEVEL" val="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5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1*f*3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59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5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6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6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6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6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6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18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6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6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6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6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6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6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6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63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6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6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6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6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6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6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6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0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6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6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6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65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65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65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6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6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6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65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65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65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66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6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6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4*b*1"/>
  <p:tag name="KSO_WM_UNIT_LAYERLEVEL" val="1"/>
  <p:tag name="KSO_WM_TAG_VERSION" val="3.0"/>
  <p:tag name="KSO_WM_BEAUTIFY_FLAG" val="#wm#"/>
</p:tagLst>
</file>

<file path=ppt/tags/tag664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66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66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0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6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6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76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78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9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TYPE" val="f"/>
  <p:tag name="KSO_WM_UNIT_SUBTYPE" val="c"/>
  <p:tag name="KSO_WM_UNIT_INDEX" val="2"/>
  <p:tag name="KSO_WM_BEAUTIFY_FLAG" val="#wm#"/>
  <p:tag name="KSO_WM_TAG_VERSION" val="3.0"/>
  <p:tag name="KSO_WM_UNIT_PRESET_TEXT" val="日期时间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7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7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1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ISCONTENTSTITLE" val="0"/>
  <p:tag name="KSO_WM_UNIT_ISNUMDGMTITLE" val="0"/>
  <p:tag name="KSO_WM_UNIT_PRESET_TEXT" val="编辑母版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9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2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7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724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62"/>
</p:tagLst>
</file>

<file path=ppt/tags/tag7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8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62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7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73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4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7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58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76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7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7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9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0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8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3"/>
</p:tagLst>
</file>

<file path=ppt/tags/tag80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3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2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3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0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2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82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8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836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8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84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8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84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8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8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8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7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7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TYPE" val="f"/>
  <p:tag name="KSO_WM_UNIT_SUBTYPE" val="c"/>
  <p:tag name="KSO_WM_UNIT_INDEX" val="2"/>
  <p:tag name="KSO_WM_BEAUTIFY_FLAG" val="#wm#"/>
  <p:tag name="KSO_WM_TAG_VERSION" val="3.0"/>
  <p:tag name="KSO_WM_UNIT_PRESET_TEXT" val="日期时间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88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85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8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443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443"/>
  <p:tag name="KSO_WM_TEMPLATE_CATEGORY" val="custom"/>
  <p:tag name="KSO_WM_UNIT_ISCONTENTSTITLE" val="0"/>
  <p:tag name="KSO_WM_UNIT_PRESET_TEXT" val="The title goes here"/>
</p:tagLst>
</file>

<file path=ppt/tags/tag887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ID" val="custom20238443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443"/>
  <p:tag name="KSO_WM_TEMPLATE_CATEGORY" val="custom"/>
  <p:tag name="KSO_WM_UNIT_PRESET_TEXT" val="Click here to add text"/>
</p:tagLst>
</file>

<file path=ppt/tags/tag888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443"/>
  <p:tag name="KSO_WM_TEMPLATE_CATEGORY" val="custom"/>
  <p:tag name="KSO_WM_SLIDE_INDEX" val="1"/>
  <p:tag name="KSO_WM_SLIDE_ID" val="custom20238443_1"/>
  <p:tag name="KSO_WM_TEMPLATE_MASTER_TYPE" val="0"/>
  <p:tag name="KSO_WM_SLIDE_LAYOUT" val="a_f"/>
  <p:tag name="KSO_WM_SLIDE_LAYOUT_CNT" val="1_3"/>
  <p:tag name="KSO_WM_SPECIAL_SOURCE" val="bdnull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4*a*1"/>
  <p:tag name="KSO_WM_TEMPLATE_CATEGORY" val="custom"/>
  <p:tag name="KSO_WM_TEMPLATE_INDEX" val="20238443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7"/>
  <p:tag name="KSO_WM_DIAGRAM_GROUP_CODE" val="l1-1"/>
  <p:tag name="KSO_WM_UNIT_TYPE" val="a"/>
  <p:tag name="KSO_WM_UNIT_INDEX" val="1"/>
  <p:tag name="KSO_WM_UNIT_PRESET_TEXT" val="Contents "/>
  <p:tag name="KSO_WM_UNIT_TEXT_FILL_FORE_SCHEMECOLOR_INDEX" val="6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1_2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800000011920929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1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" val="5"/>
  <p:tag name="KSO_WM_UNIT_FILL_TYPE" val="1"/>
  <p:tag name="KSO_WM_UNIT_USESOURCEFORMAT_APPLY" val="1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f*1_1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2_2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800000011920929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2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" val="5"/>
  <p:tag name="KSO_WM_UNIT_FILL_TYPE" val="1"/>
  <p:tag name="KSO_WM_UNIT_USESOURCEFORMAT_APPLY" val="1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f*1_2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3_2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800000011920929,&quot;colorType&quot;:1,&quot;foreColorIndex&quot;:5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3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" val="5"/>
  <p:tag name="KSO_WM_UNIT_FILL_TYPE" val="1"/>
  <p:tag name="KSO_WM_UNIT_USESOURCEFORMAT_APPLY" val="1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f*1_3_1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1_3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4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2_3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4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3_3*l_h_i*1_3_3"/>
  <p:tag name="KSO_WM_TEMPLATE_CATEGORY" val="custom"/>
  <p:tag name="KSO_WM_TEMPLATE_INDEX" val="20238443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6.6499938964844,&quot;width&quot;:736.0999755859375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4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02.xml><?xml version="1.0" encoding="utf-8"?>
<p:tagLst xmlns:p="http://schemas.openxmlformats.org/presentationml/2006/main">
  <p:tag name="KSO_WM_SLIDE_ID" val="custom20238443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443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903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032_4*a*1"/>
  <p:tag name="KSO_WM_TEMPLATE_CATEGORY" val="custom"/>
  <p:tag name="KSO_WM_TEMPLATE_INDEX" val="20238032"/>
  <p:tag name="KSO_WM_UNIT_LAYERLEVEL" val="1"/>
  <p:tag name="KSO_WM_TAG_VERSION" val="3.0"/>
  <p:tag name="KSO_WM_BEAUTIFY_FLAG" val="#wm#"/>
  <p:tag name="KSO_WM_UNIT_PRESET_TEXT" val="Contents "/>
  <p:tag name="KSO_WM_UNIT_TEXT_FILL_FORE_SCHEMECOLOR_INDEX" val="15"/>
  <p:tag name="KSO_WM_UNIT_TEXT_FILL_TYPE" val="1"/>
  <p:tag name="KSO_WM_UNIT_USESOURCEFORMAT_APPLY" val="1"/>
</p:tagLst>
</file>

<file path=ppt/tags/tag90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32_6*l_h_i*1_1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0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32_6*l_h_f*1_1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5"/>
  <p:tag name="KSO_WM_UNIT_TEXT_FILL_TYPE" val="1"/>
  <p:tag name="KSO_WM_UNIT_USESOURCEFORMAT_APPLY" val="1"/>
</p:tagLst>
</file>

<file path=ppt/tags/tag90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32_6*l_h_i*1_1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0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032_6*l_h_i*1_2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0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032_6*l_h_f*1_2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5"/>
  <p:tag name="KSO_WM_UNIT_TEXT_FILL_TYPE" val="1"/>
  <p:tag name="KSO_WM_UNIT_USESOURCEFORMAT_APPLY" val="1"/>
</p:tagLst>
</file>

<file path=ppt/tags/tag90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032_6*l_h_i*1_2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032_6*l_h_i*1_3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1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032_6*l_h_f*1_3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5"/>
  <p:tag name="KSO_WM_UNIT_TEXT_FILL_TYPE" val="1"/>
  <p:tag name="KSO_WM_UNIT_USESOURCEFORMAT_APPLY" val="1"/>
</p:tagLst>
</file>

<file path=ppt/tags/tag91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032_6*l_h_i*1_3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1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8032_6*l_h_i*1_4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1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8032_6*l_h_f*1_4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5"/>
  <p:tag name="KSO_WM_UNIT_TEXT_FILL_TYPE" val="1"/>
  <p:tag name="KSO_WM_UNIT_USESOURCEFORMAT_APPLY" val="1"/>
</p:tagLst>
</file>

<file path=ppt/tags/tag91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8032_6*l_h_i*1_4_1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1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8032_6*l_h_i*1_5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1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59503320889206,&quot;left&quot;:-39.08394474540173,&quot;top&quot;:117.74858267716536,&quot;width&quot;:798.196472167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8032_6*l_h_i*1_6_2"/>
  <p:tag name="KSO_WM_TEMPLATE_CATEGORY" val="custom"/>
  <p:tag name="KSO_WM_TEMPLATE_INDEX" val="20238032"/>
  <p:tag name="KSO_WM_UNIT_LAYERLEVEL" val="1_1_1"/>
  <p:tag name="KSO_WM_TAG_VERSION" val="3.0"/>
  <p:tag name="KSO_WM_BEAUTIFY_FLAG" val="#wm#"/>
  <p:tag name="KSO_WM_UNIT_USESOURCEFORMAT_APPLY" val="1"/>
</p:tagLst>
</file>

<file path=ppt/tags/tag918.xml><?xml version="1.0" encoding="utf-8"?>
<p:tagLst xmlns:p="http://schemas.openxmlformats.org/presentationml/2006/main">
  <p:tag name="KSO_WM_SLIDE_ID" val="custom2023803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32"/>
  <p:tag name="KSO_WM_SLIDE_LAYOUT" val="a_l"/>
  <p:tag name="KSO_WM_SLIDE_LAYOUT_CNT" val="1_1"/>
</p:tagLst>
</file>

<file path=ppt/tags/tag919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28_4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Contents "/>
  <p:tag name="KSO_WM_UNIT_TEXT_FILL_FORE_SCHEMECOLOR_INDEX" val="15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128_6*l_h_i*1_1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2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28_6*l_h_i*1_2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2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128_6*l_h_i*1_3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2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8128_6*l_h_i*1_4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2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8128_6*l_h_i*1_5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2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128_6*l_h_i*1_1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2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28_6*l_h_f*1_1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92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128_6*l_h_i*1_2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2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28_6*l_h_f*1_2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92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128_6*l_h_i*1_3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28_6*l_h_f*1_3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93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8128_6*l_h_i*1_4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3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8128_6*l_h_f*1_4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93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8128_6*l_h_i*1_5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3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434.80621337890625,&quot;left&quot;:-14.534834868663893,&quot;top&quot;:52.59575157826339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8128_6*l_h_f*1_5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935.xml><?xml version="1.0" encoding="utf-8"?>
<p:tagLst xmlns:p="http://schemas.openxmlformats.org/presentationml/2006/main">
  <p:tag name="KSO_WM_SLIDE_ID" val="custom20238128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28"/>
  <p:tag name="KSO_WM_SLIDE_LAYOUT" val="a_l"/>
  <p:tag name="KSO_WM_SLIDE_LAYOUT_CNT" val="1_1"/>
</p:tagLst>
</file>

<file path=ppt/tags/tag93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62_4*a*1"/>
  <p:tag name="KSO_WM_TEMPLATE_CATEGORY" val="custom"/>
  <p:tag name="KSO_WM_TEMPLATE_INDEX" val="20238162"/>
  <p:tag name="KSO_WM_UNIT_LAYERLEVEL" val="1"/>
  <p:tag name="KSO_WM_TAG_VERSION" val="3.0"/>
  <p:tag name="KSO_WM_BEAUTIFY_FLAG" val="#wm#"/>
  <p:tag name="KSO_WM_UNIT_PRESET_TEXT" val="Contents "/>
  <p:tag name="KSO_WM_UNIT_USESOURCEFORMAT_APPLY" val="1"/>
</p:tagLst>
</file>

<file path=ppt/tags/tag93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2,&quot;rgb&quot;:&quot;#ffffff&quot;,&quot;transparency&quot;:0.8700000047683716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162_5*l_h_i*1_1_2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3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162_5*l_h_i*1_1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LINE_FORE_SCHEMECOLOR_INDEX" val="13"/>
  <p:tag name="KSO_WM_UNIT_LINE_FILL_TYPE" val="2"/>
  <p:tag name="KSO_WM_UNIT_USESOURCEFORMAT_APPLY" val="1"/>
</p:tagLst>
</file>

<file path=ppt/tags/tag93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62_5*l_h_f*1_1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1"/>
</p:tagLst>
</file>

<file path=ppt/tags/tag9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2,&quot;rgb&quot;:&quot;#ffffff&quot;,&quot;transparency&quot;:0.8700000047683716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62_5*l_h_i*1_2_2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162_5*l_h_i*1_2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LINE_FORE_SCHEMECOLOR_INDEX" val="13"/>
  <p:tag name="KSO_WM_UNIT_LINE_FILL_TYPE" val="2"/>
  <p:tag name="KSO_WM_UNIT_USESOURCEFORMAT_APPLY" val="1"/>
</p:tagLst>
</file>

<file path=ppt/tags/tag94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62_5*l_h_f*1_2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1"/>
</p:tagLst>
</file>

<file path=ppt/tags/tag94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2,&quot;rgb&quot;:&quot;#ffffff&quot;,&quot;transparency&quot;:0.8700000047683716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162_5*l_h_i*1_3_2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4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162_5*l_h_i*1_3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LINE_FORE_SCHEMECOLOR_INDEX" val="13"/>
  <p:tag name="KSO_WM_UNIT_LINE_FILL_TYPE" val="2"/>
  <p:tag name="KSO_WM_UNIT_USESOURCEFORMAT_APPLY" val="1"/>
</p:tagLst>
</file>

<file path=ppt/tags/tag94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62_5*l_h_f*1_3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1"/>
</p:tagLst>
</file>

<file path=ppt/tags/tag94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2,&quot;rgb&quot;:&quot;#ffffff&quot;,&quot;transparency&quot;:0.8700000047683716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8162_5*l_h_i*1_4_2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4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8162_5*l_h_i*1_4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LINE_FORE_SCHEMECOLOR_INDEX" val="13"/>
  <p:tag name="KSO_WM_UNIT_LINE_FILL_TYPE" val="2"/>
  <p:tag name="KSO_WM_UNIT_USESOURCEFORMAT_APPLY" val="1"/>
</p:tagLst>
</file>

<file path=ppt/tags/tag94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8162_5*l_h_f*1_4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1"/>
</p:tagLst>
</file>

<file path=ppt/tags/tag94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2,&quot;rgb&quot;:&quot;#ffffff&quot;,&quot;transparency&quot;:0.8700000047683716},&quot;type&quot;:1},&quot;glow&quot;:{&quot;colorType&quot;:0},&quot;line&quot;:{&quot;type&quot;:0},&quot;shadow&quot;:{&quot;brightness&quot;:0,&quot;colorType&quot;:1,&quot;foreColorIndex&quot;:5,&quot;transparency&quot;:0.810000002384185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8162_5*l_h_i*1_5_2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8162_5*l_h_i*1_5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8"/>
  <p:tag name="KSO_WM_UNIT_FILL_TYPE" val="1"/>
  <p:tag name="KSO_WM_UNIT_LINE_FORE_SCHEMECOLOR_INDEX" val="13"/>
  <p:tag name="KSO_WM_UNIT_LINE_FILL_TYPE" val="2"/>
  <p:tag name="KSO_WM_UNIT_USESOURCEFORMAT_APPLY" val="1"/>
</p:tagLst>
</file>

<file path=ppt/tags/tag95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61.93835449218756,&quot;left&quot;:-11.800582765594253,&quot;top&quot;:189.93554716335507,&quot;width&quot;:743.6051025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8162_5*l_h_f*1_5_1"/>
  <p:tag name="KSO_WM_TEMPLATE_CATEGORY" val="custom"/>
  <p:tag name="KSO_WM_TEMPLATE_INDEX" val="20238162"/>
  <p:tag name="KSO_WM_UNIT_LAYERLEVEL" val="1_1_1"/>
  <p:tag name="KSO_WM_TAG_VERSION" val="3.0"/>
  <p:tag name="KSO_WM_BEAUTIFY_FLAG" val="#wm#"/>
  <p:tag name="KSO_WM_UNIT_PRESET_TEXT" val="Click here to add text"/>
  <p:tag name="KSO_WM_DIAGRAM_VERSION" val="3"/>
  <p:tag name="KSO_WM_DIAGRAM_COLOR_TRICK" val="1"/>
  <p:tag name="KSO_WM_DIAGRAM_COLOR_TEXT_CAN_REMOVE" val="n"/>
  <p:tag name="KSO_WM_UNIT_USESOURCEFORMAT_APPLY" val="1"/>
</p:tagLst>
</file>

<file path=ppt/tags/tag952.xml><?xml version="1.0" encoding="utf-8"?>
<p:tagLst xmlns:p="http://schemas.openxmlformats.org/presentationml/2006/main">
  <p:tag name="KSO_WM_SLIDE_ID" val="custom20238162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62"/>
  <p:tag name="KSO_WM_SLIDE_LAYOUT" val="a_l"/>
  <p:tag name="KSO_WM_SLIDE_LAYOUT_CNT" val="1_1"/>
</p:tagLst>
</file>

<file path=ppt/tags/tag953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023_4*a*1"/>
  <p:tag name="KSO_WM_TEMPLATE_CATEGORY" val="custom"/>
  <p:tag name="KSO_WM_TEMPLATE_INDEX" val="20238023"/>
  <p:tag name="KSO_WM_UNIT_LAYERLEVEL" val="1"/>
  <p:tag name="KSO_WM_TAG_VERSION" val="3.0"/>
  <p:tag name="KSO_WM_BEAUTIFY_FLAG" val="#wm#"/>
  <p:tag name="KSO_WM_UNIT_PRESET_TEXT" val="CONTENTS"/>
  <p:tag name="KSO_WM_UNIT_TEXT_FILL_FORE_SCHEMECOLOR_INDEX" val="5"/>
  <p:tag name="KSO_WM_UNIT_TEXT_FILL_TYPE" val="1"/>
  <p:tag name="KSO_WM_UNIT_USESOURCEFORMAT_APPLY" val="1"/>
</p:tagLst>
</file>

<file path=ppt/tags/tag9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23_3*l_h_i*1_1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1"/>
</p:tagLst>
</file>

<file path=ppt/tags/tag9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23_3*l_h_f*1_1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9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23_3*l_h_i*1_1_2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023_3*l_h_i*1_2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TEXT_FILL_TYPE" val="1"/>
  <p:tag name="KSO_WM_UNIT_USESOURCEFORMAT_APPLY" val="1"/>
</p:tagLst>
</file>

<file path=ppt/tags/tag9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023_3*l_h_f*1_2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9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023_3*l_h_i*1_2_2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023_3*l_h_i*1_3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TEXT_FILL_TYPE" val="1"/>
  <p:tag name="KSO_WM_UNIT_USESOURCEFORMAT_APPLY" val="1"/>
</p:tagLst>
</file>

<file path=ppt/tags/tag9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023_3*l_h_f*1_3_1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5"/>
  <p:tag name="KSO_WM_UNIT_TEXT_FILL_TYPE" val="1"/>
  <p:tag name="KSO_WM_UNIT_USESOURCEFORMAT_APPLY" val="1"/>
</p:tagLst>
</file>

<file path=ppt/tags/tag9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023_3*l_h_i*1_3_2"/>
  <p:tag name="KSO_WM_TEMPLATE_CATEGORY" val="custom"/>
  <p:tag name="KSO_WM_TEMPLATE_INDEX" val="20238023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52.10000610351562,&quot;width&quot;:735.324951171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80000007152557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963.xml><?xml version="1.0" encoding="utf-8"?>
<p:tagLst xmlns:p="http://schemas.openxmlformats.org/presentationml/2006/main">
  <p:tag name="KSO_WM_SLIDE_ID" val="custom20238023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23"/>
  <p:tag name="KSO_WM_SLIDE_LAYOUT" val="a_l"/>
  <p:tag name="KSO_WM_SLIDE_LAYOUT_CNT" val="1_1"/>
</p:tagLst>
</file>

<file path=ppt/tags/tag964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020_4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9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1288_3*l_h_i*1_1_2"/>
  <p:tag name="KSO_WM_TEMPLATE_CATEGORY" val="custom"/>
  <p:tag name="KSO_WM_TEMPLATE_INDEX" val="20231288"/>
  <p:tag name="KSO_WM_UNIT_LAYERLEVEL" val="1_1_1"/>
  <p:tag name="KSO_WM_TAG_VERSION" val="1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gradient&quot;:[{&quot;brightness&quot;:0,&quot;colorType&quot;:2,&quot;pos&quot;:0,&quot;rgb&quot;:&quot;#ffffff&quot;,&quot;transparency&quot;:0.25999847054481506},{&quot;brightness&quot;:0,&quot;colorType&quot;:2,&quot;pos&quot;:1,&quot;rgb&quot;:&quot;#ffffff&quot;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288_3*l_h_i*1_1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88_3*l_h_a*1_1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1288_3*l_h_i*1_2_2"/>
  <p:tag name="KSO_WM_TEMPLATE_CATEGORY" val="custom"/>
  <p:tag name="KSO_WM_TEMPLATE_INDEX" val="20231288"/>
  <p:tag name="KSO_WM_UNIT_LAYERLEVEL" val="1_1_1"/>
  <p:tag name="KSO_WM_TAG_VERSION" val="1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gradient&quot;:[{&quot;brightness&quot;:0,&quot;colorType&quot;:2,&quot;pos&quot;:0,&quot;rgb&quot;:&quot;#ffffff&quot;,&quot;transparency&quot;:0.25999847054481506},{&quot;brightness&quot;:0,&quot;colorType&quot;:2,&quot;pos&quot;:1,&quot;rgb&quot;:&quot;#ffffff&quot;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288_3*l_h_i*1_2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88_3*l_h_a*1_2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1288_3*l_h_i*1_3_2"/>
  <p:tag name="KSO_WM_TEMPLATE_CATEGORY" val="custom"/>
  <p:tag name="KSO_WM_TEMPLATE_INDEX" val="20231288"/>
  <p:tag name="KSO_WM_UNIT_LAYERLEVEL" val="1_1_1"/>
  <p:tag name="KSO_WM_TAG_VERSION" val="1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gradient&quot;:[{&quot;brightness&quot;:0,&quot;colorType&quot;:2,&quot;pos&quot;:0,&quot;rgb&quot;:&quot;#ffffff&quot;,&quot;transparency&quot;:0.25999847054481506},{&quot;brightness&quot;:0,&quot;colorType&quot;:2,&quot;pos&quot;:1,&quot;rgb&quot;:&quot;#ffffff&quot;,&quot;transparency&quot;:0}],&quot;type&quot;:3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88_3*l_h_i*1_3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88_3*l_h_a*1_3_1"/>
  <p:tag name="KSO_WM_TEMPLATE_CATEGORY" val="custom"/>
  <p:tag name="KSO_WM_TEMPLATE_INDEX" val="20231288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Your title here"/>
  <p:tag name="KSO_WM_DIAGRAM_MAX_ITEMCNT" val="6"/>
  <p:tag name="KSO_WM_DIAGRAM_MIN_ITEMCNT" val="2"/>
  <p:tag name="KSO_WM_DIAGRAM_VIRTUALLY_FRAME" val="{&quot;height&quot;:375.1000061035156,&quot;width&quot;:921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74.xml><?xml version="1.0" encoding="utf-8"?>
<p:tagLst xmlns:p="http://schemas.openxmlformats.org/presentationml/2006/main">
  <p:tag name="KSO_WM_SPECIAL_SOURCE" val="bdnull"/>
  <p:tag name="KSO_WM_SLIDE_ID" val="custom20238020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20"/>
  <p:tag name="KSO_WM_SLIDE_LAYOUT" val="a_l"/>
  <p:tag name="KSO_WM_SLIDE_LAYOUT_CNT" val="1_1"/>
</p:tagLst>
</file>

<file path=ppt/tags/tag975.xml><?xml version="1.0" encoding="utf-8"?>
<p:tagLst xmlns:p="http://schemas.openxmlformats.org/presentationml/2006/main">
  <p:tag name="KSO_WM_BEAUTIFY_FLAG" val="#wm#"/>
  <p:tag name="KSO_WM_TEMPLATE_CATEGORY" val="custom"/>
  <p:tag name="KSO_WM_TEMPLATE_INDEX" val="20238443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443"/>
</p:tagLst>
</file>

<file path=ppt/tags/tag9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443"/>
</p:tagLst>
</file>

<file path=ppt/theme/theme1.xml><?xml version="1.0" encoding="utf-8"?>
<a:theme xmlns:a="http://schemas.openxmlformats.org/drawingml/2006/main" name="1_Office Theme">
  <a:themeElements>
    <a:clrScheme name="自定义 280">
      <a:dk1>
        <a:srgbClr val="000000"/>
      </a:dk1>
      <a:lt1>
        <a:srgbClr val="FFFFFF"/>
      </a:lt1>
      <a:dk2>
        <a:srgbClr val="3F3F3F"/>
      </a:dk2>
      <a:lt2>
        <a:srgbClr val="FCD7DD"/>
      </a:lt2>
      <a:accent1>
        <a:srgbClr val="F13B55"/>
      </a:accent1>
      <a:accent2>
        <a:srgbClr val="FF9999"/>
      </a:accent2>
      <a:accent3>
        <a:srgbClr val="518325"/>
      </a:accent3>
      <a:accent4>
        <a:srgbClr val="FFB923"/>
      </a:accent4>
      <a:accent5>
        <a:srgbClr val="2A67E2"/>
      </a:accent5>
      <a:accent6>
        <a:srgbClr val="9675D3"/>
      </a:accent6>
      <a:hlink>
        <a:srgbClr val="F13B55"/>
      </a:hlink>
      <a:folHlink>
        <a:srgbClr val="FFB923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376">
      <a:dk1>
        <a:srgbClr val="000000"/>
      </a:dk1>
      <a:lt1>
        <a:srgbClr val="FFFFFF"/>
      </a:lt1>
      <a:dk2>
        <a:srgbClr val="770015"/>
      </a:dk2>
      <a:lt2>
        <a:srgbClr val="FFDDE3"/>
      </a:lt2>
      <a:accent1>
        <a:srgbClr val="FF5674"/>
      </a:accent1>
      <a:accent2>
        <a:srgbClr val="FF8B49"/>
      </a:accent2>
      <a:accent3>
        <a:srgbClr val="FFD749"/>
      </a:accent3>
      <a:accent4>
        <a:srgbClr val="17D594"/>
      </a:accent4>
      <a:accent5>
        <a:srgbClr val="F2003A"/>
      </a:accent5>
      <a:accent6>
        <a:srgbClr val="FF6FC6"/>
      </a:accent6>
      <a:hlink>
        <a:srgbClr val="946FFF"/>
      </a:hlink>
      <a:folHlink>
        <a:srgbClr val="492067"/>
      </a:folHlink>
    </a:clrScheme>
    <a:fontScheme name="Nunito Sans组合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Calligraphy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18000"/>
              </a:schemeClr>
            </a:gs>
            <a:gs pos="100000">
              <a:schemeClr val="accent1">
                <a:alpha val="2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lang="en-US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>
              <a:alpha val="32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lang="en-US" sz="2000" b="1" spc="300" dirty="0">
            <a:solidFill>
              <a:schemeClr val="accent1">
                <a:lumMod val="50000"/>
              </a:schemeClr>
            </a:solidFill>
            <a:latin typeface="+mj-ea"/>
            <a:ea typeface="+mj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WPS Presentation</Application>
  <PresentationFormat>On-screen Show (4:3)</PresentationFormat>
  <Paragraphs>115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33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江城圆体 400W</vt:lpstr>
      <vt:lpstr>Charis SIL</vt:lpstr>
      <vt:lpstr>Segoe Print</vt:lpstr>
      <vt:lpstr>Crimson Text SemiBold</vt:lpstr>
      <vt:lpstr>Lato</vt:lpstr>
      <vt:lpstr>Manrope ExtraBold</vt:lpstr>
      <vt:lpstr>Nunito Sans</vt:lpstr>
      <vt:lpstr>Nunito Sans ExtraBold</vt:lpstr>
      <vt:lpstr>Inter</vt:lpstr>
      <vt:lpstr>Inter Bold</vt:lpstr>
      <vt:lpstr>Mali SemiBold</vt:lpstr>
      <vt:lpstr>Mali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Excretory system</vt:lpstr>
      <vt:lpstr>Introduction</vt:lpstr>
      <vt:lpstr>Human Excretory System</vt:lpstr>
      <vt:lpstr>Nephron – Functional Unit</vt:lpstr>
      <vt:lpstr>Urine Formation</vt:lpstr>
      <vt:lpstr>Role of Other Organs in Excretion</vt:lpstr>
      <vt:lpstr>Disorders of Excretory System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Kalash Patel</cp:lastModifiedBy>
  <cp:revision>2</cp:revision>
  <dcterms:created xsi:type="dcterms:W3CDTF">2013-01-27T09:14:00Z</dcterms:created>
  <dcterms:modified xsi:type="dcterms:W3CDTF">2025-06-06T14:19:35Z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F9AD4670F75A4F9284361029CD56E045_12</vt:lpwstr>
  </property>
  <property fmtid="{D5CDD505-2E9C-101B-9397-08002B2CF9AE}" pid="3" name="KSOProductBuildVer">
    <vt:lpwstr>1033-12.2.0.21179</vt:lpwstr>
  </property>
</Properties>
</file>